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9" r:id="rId4"/>
    <p:sldId id="260" r:id="rId5"/>
    <p:sldId id="329" r:id="rId6"/>
    <p:sldId id="330" r:id="rId7"/>
    <p:sldId id="331" r:id="rId8"/>
    <p:sldId id="327" r:id="rId9"/>
    <p:sldId id="264" r:id="rId10"/>
    <p:sldId id="263" r:id="rId11"/>
    <p:sldId id="332" r:id="rId12"/>
    <p:sldId id="309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CD95"/>
    <a:srgbClr val="46A0DC"/>
    <a:srgbClr val="B7A079"/>
    <a:srgbClr val="2C6A8C"/>
    <a:srgbClr val="000000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988EE-7076-4291-896E-07EB21E5A9E9}" v="25" dt="2022-12-06T22:47:06.266"/>
    <p1510:client id="{3C627088-D9CD-0371-A96F-A32843BAFC1B}" v="119" dt="2022-12-06T21:22:44.111"/>
    <p1510:client id="{5FDC862E-0752-CBA8-21BB-6BD77A650AF5}" v="80" dt="2022-12-06T21:17:03.169"/>
    <p1510:client id="{61CDE603-61B5-4951-4AA5-068A8C387167}" v="2109" dt="2022-12-06T22:25:43.014"/>
    <p1510:client id="{862C18EC-11EF-EF3E-823D-14597B1B24F7}" v="226" dt="2022-12-06T22:11:51.934"/>
    <p1510:client id="{B639EEC5-9F01-3462-CE4F-8481DEA937B6}" v="30" dt="2022-12-06T21:26:55.058"/>
    <p1510:client id="{BAEB9E30-7524-4579-85E3-B166FFAC7EC0}" v="419" dt="2022-12-06T23:39:00.014"/>
    <p1510:client id="{F42FB229-D8E0-4C52-BCC5-1E91E2F2CCC2}" v="278" dt="2022-12-06T22:25:35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by, Denny" userId="S::dboby@wpi.edu::88b220d5-7c83-4073-9c59-9977c73508d7" providerId="AD" clId="Web-{61CDE603-61B5-4951-4AA5-068A8C387167}"/>
    <pc:docChg chg="addSld delSld modSld">
      <pc:chgData name="Boby, Denny" userId="S::dboby@wpi.edu::88b220d5-7c83-4073-9c59-9977c73508d7" providerId="AD" clId="Web-{61CDE603-61B5-4951-4AA5-068A8C387167}" dt="2022-12-06T22:25:43.014" v="1231" actId="20577"/>
      <pc:docMkLst>
        <pc:docMk/>
      </pc:docMkLst>
      <pc:sldChg chg="del">
        <pc:chgData name="Boby, Denny" userId="S::dboby@wpi.edu::88b220d5-7c83-4073-9c59-9977c73508d7" providerId="AD" clId="Web-{61CDE603-61B5-4951-4AA5-068A8C387167}" dt="2022-12-06T21:18:40.832" v="1"/>
        <pc:sldMkLst>
          <pc:docMk/>
          <pc:sldMk cId="2703109817" sldId="261"/>
        </pc:sldMkLst>
      </pc:sldChg>
      <pc:sldChg chg="addSp delSp modSp add replId">
        <pc:chgData name="Boby, Denny" userId="S::dboby@wpi.edu::88b220d5-7c83-4073-9c59-9977c73508d7" providerId="AD" clId="Web-{61CDE603-61B5-4951-4AA5-068A8C387167}" dt="2022-12-06T21:40:59.106" v="50" actId="14100"/>
        <pc:sldMkLst>
          <pc:docMk/>
          <pc:sldMk cId="781201490" sldId="327"/>
        </pc:sldMkLst>
        <pc:spChg chg="mod">
          <ac:chgData name="Boby, Denny" userId="S::dboby@wpi.edu::88b220d5-7c83-4073-9c59-9977c73508d7" providerId="AD" clId="Web-{61CDE603-61B5-4951-4AA5-068A8C387167}" dt="2022-12-06T21:27:22.894" v="32" actId="20577"/>
          <ac:spMkLst>
            <pc:docMk/>
            <pc:sldMk cId="781201490" sldId="327"/>
            <ac:spMk id="13" creationId="{3D7A0D2C-9A1F-C200-7864-CE742366B743}"/>
          </ac:spMkLst>
        </pc:spChg>
        <pc:spChg chg="mod">
          <ac:chgData name="Boby, Denny" userId="S::dboby@wpi.edu::88b220d5-7c83-4073-9c59-9977c73508d7" providerId="AD" clId="Web-{61CDE603-61B5-4951-4AA5-068A8C387167}" dt="2022-12-06T21:27:55.020" v="38" actId="20577"/>
          <ac:spMkLst>
            <pc:docMk/>
            <pc:sldMk cId="781201490" sldId="327"/>
            <ac:spMk id="15" creationId="{8D5788BF-F3D2-93ED-6A13-133DE9A55F20}"/>
          </ac:spMkLst>
        </pc:spChg>
        <pc:spChg chg="mod">
          <ac:chgData name="Boby, Denny" userId="S::dboby@wpi.edu::88b220d5-7c83-4073-9c59-9977c73508d7" providerId="AD" clId="Web-{61CDE603-61B5-4951-4AA5-068A8C387167}" dt="2022-12-06T21:28:19.521" v="41" actId="1076"/>
          <ac:spMkLst>
            <pc:docMk/>
            <pc:sldMk cId="781201490" sldId="327"/>
            <ac:spMk id="17" creationId="{AF10143E-5C82-3F14-55DB-1E676403543C}"/>
          </ac:spMkLst>
        </pc:spChg>
        <pc:spChg chg="mod">
          <ac:chgData name="Boby, Denny" userId="S::dboby@wpi.edu::88b220d5-7c83-4073-9c59-9977c73508d7" providerId="AD" clId="Web-{61CDE603-61B5-4951-4AA5-068A8C387167}" dt="2022-12-06T21:27:36.238" v="35" actId="20577"/>
          <ac:spMkLst>
            <pc:docMk/>
            <pc:sldMk cId="781201490" sldId="327"/>
            <ac:spMk id="18" creationId="{664FFC40-E5F2-714E-234D-CEFB4B46CA99}"/>
          </ac:spMkLst>
        </pc:spChg>
        <pc:spChg chg="mod">
          <ac:chgData name="Boby, Denny" userId="S::dboby@wpi.edu::88b220d5-7c83-4073-9c59-9977c73508d7" providerId="AD" clId="Web-{61CDE603-61B5-4951-4AA5-068A8C387167}" dt="2022-12-06T21:18:47.441" v="10" actId="20577"/>
          <ac:spMkLst>
            <pc:docMk/>
            <pc:sldMk cId="781201490" sldId="327"/>
            <ac:spMk id="588802" creationId="{00000000-0000-0000-0000-000000000000}"/>
          </ac:spMkLst>
        </pc:spChg>
        <pc:picChg chg="add mod">
          <ac:chgData name="Boby, Denny" userId="S::dboby@wpi.edu::88b220d5-7c83-4073-9c59-9977c73508d7" providerId="AD" clId="Web-{61CDE603-61B5-4951-4AA5-068A8C387167}" dt="2022-12-06T21:27:19.254" v="30" actId="1076"/>
          <ac:picMkLst>
            <pc:docMk/>
            <pc:sldMk cId="781201490" sldId="327"/>
            <ac:picMk id="2" creationId="{FD05B1FE-DC1C-2620-FB33-00C1B1B489EB}"/>
          </ac:picMkLst>
        </pc:picChg>
        <pc:picChg chg="add mod">
          <ac:chgData name="Boby, Denny" userId="S::dboby@wpi.edu::88b220d5-7c83-4073-9c59-9977c73508d7" providerId="AD" clId="Web-{61CDE603-61B5-4951-4AA5-068A8C387167}" dt="2022-12-06T21:33:26.936" v="44" actId="14100"/>
          <ac:picMkLst>
            <pc:docMk/>
            <pc:sldMk cId="781201490" sldId="327"/>
            <ac:picMk id="3" creationId="{8279F4B6-E80B-0D09-7A67-5746549BC5DF}"/>
          </ac:picMkLst>
        </pc:picChg>
        <pc:picChg chg="add del">
          <ac:chgData name="Boby, Denny" userId="S::dboby@wpi.edu::88b220d5-7c83-4073-9c59-9977c73508d7" providerId="AD" clId="Web-{61CDE603-61B5-4951-4AA5-068A8C387167}" dt="2022-12-06T21:19:18.927" v="18"/>
          <ac:picMkLst>
            <pc:docMk/>
            <pc:sldMk cId="781201490" sldId="327"/>
            <ac:picMk id="5" creationId="{A6168B7F-5AFB-2BAB-B165-91E38DCCEFBC}"/>
          </ac:picMkLst>
        </pc:picChg>
        <pc:picChg chg="del">
          <ac:chgData name="Boby, Denny" userId="S::dboby@wpi.edu::88b220d5-7c83-4073-9c59-9977c73508d7" providerId="AD" clId="Web-{61CDE603-61B5-4951-4AA5-068A8C387167}" dt="2022-12-06T21:18:54.926" v="12"/>
          <ac:picMkLst>
            <pc:docMk/>
            <pc:sldMk cId="781201490" sldId="327"/>
            <ac:picMk id="6" creationId="{5B667733-71B7-B6E5-8D9C-5C19FE61F5A5}"/>
          </ac:picMkLst>
        </pc:picChg>
        <pc:picChg chg="del">
          <ac:chgData name="Boby, Denny" userId="S::dboby@wpi.edu::88b220d5-7c83-4073-9c59-9977c73508d7" providerId="AD" clId="Web-{61CDE603-61B5-4951-4AA5-068A8C387167}" dt="2022-12-06T21:18:56.004" v="13"/>
          <ac:picMkLst>
            <pc:docMk/>
            <pc:sldMk cId="781201490" sldId="327"/>
            <ac:picMk id="7" creationId="{D1349A1A-B115-2440-95BF-22C1E0136AE0}"/>
          </ac:picMkLst>
        </pc:picChg>
        <pc:picChg chg="add mod">
          <ac:chgData name="Boby, Denny" userId="S::dboby@wpi.edu::88b220d5-7c83-4073-9c59-9977c73508d7" providerId="AD" clId="Web-{61CDE603-61B5-4951-4AA5-068A8C387167}" dt="2022-12-06T21:35:56.738" v="47" actId="14100"/>
          <ac:picMkLst>
            <pc:docMk/>
            <pc:sldMk cId="781201490" sldId="327"/>
            <ac:picMk id="8" creationId="{6ABE2B09-81BF-10FC-545D-068620A2D33D}"/>
          </ac:picMkLst>
        </pc:picChg>
        <pc:picChg chg="del">
          <ac:chgData name="Boby, Denny" userId="S::dboby@wpi.edu::88b220d5-7c83-4073-9c59-9977c73508d7" providerId="AD" clId="Web-{61CDE603-61B5-4951-4AA5-068A8C387167}" dt="2022-12-06T21:18:53.707" v="11"/>
          <ac:picMkLst>
            <pc:docMk/>
            <pc:sldMk cId="781201490" sldId="327"/>
            <ac:picMk id="9" creationId="{D115CD55-8285-406C-8332-A7FF5B9B6652}"/>
          </ac:picMkLst>
        </pc:picChg>
        <pc:picChg chg="add mod">
          <ac:chgData name="Boby, Denny" userId="S::dboby@wpi.edu::88b220d5-7c83-4073-9c59-9977c73508d7" providerId="AD" clId="Web-{61CDE603-61B5-4951-4AA5-068A8C387167}" dt="2022-12-06T21:40:59.106" v="50" actId="14100"/>
          <ac:picMkLst>
            <pc:docMk/>
            <pc:sldMk cId="781201490" sldId="327"/>
            <ac:picMk id="14" creationId="{BD99E22C-3926-4FA3-58A0-738C2BD0DBD2}"/>
          </ac:picMkLst>
        </pc:picChg>
        <pc:cxnChg chg="mod">
          <ac:chgData name="Boby, Denny" userId="S::dboby@wpi.edu::88b220d5-7c83-4073-9c59-9977c73508d7" providerId="AD" clId="Web-{61CDE603-61B5-4951-4AA5-068A8C387167}" dt="2022-12-06T21:19:14.177" v="16" actId="14100"/>
          <ac:cxnSpMkLst>
            <pc:docMk/>
            <pc:sldMk cId="781201490" sldId="327"/>
            <ac:cxnSpMk id="12" creationId="{30DB9E9F-92CB-772C-F265-DF13B49B830A}"/>
          </ac:cxnSpMkLst>
        </pc:cxnChg>
      </pc:sldChg>
      <pc:sldChg chg="addSp delSp modSp add replId">
        <pc:chgData name="Boby, Denny" userId="S::dboby@wpi.edu::88b220d5-7c83-4073-9c59-9977c73508d7" providerId="AD" clId="Web-{61CDE603-61B5-4951-4AA5-068A8C387167}" dt="2022-12-06T22:25:43.014" v="1231" actId="20577"/>
        <pc:sldMkLst>
          <pc:docMk/>
          <pc:sldMk cId="1768548088" sldId="332"/>
        </pc:sldMkLst>
        <pc:spChg chg="add mod">
          <ac:chgData name="Boby, Denny" userId="S::dboby@wpi.edu::88b220d5-7c83-4073-9c59-9977c73508d7" providerId="AD" clId="Web-{61CDE603-61B5-4951-4AA5-068A8C387167}" dt="2022-12-06T22:25:43.014" v="1231" actId="20577"/>
          <ac:spMkLst>
            <pc:docMk/>
            <pc:sldMk cId="1768548088" sldId="332"/>
            <ac:spMk id="3" creationId="{FC85EF91-B3B3-BEC3-536D-47E06D61FB4A}"/>
          </ac:spMkLst>
        </pc:spChg>
        <pc:spChg chg="del mod">
          <ac:chgData name="Boby, Denny" userId="S::dboby@wpi.edu::88b220d5-7c83-4073-9c59-9977c73508d7" providerId="AD" clId="Web-{61CDE603-61B5-4951-4AA5-068A8C387167}" dt="2022-12-06T21:43:57.955" v="63"/>
          <ac:spMkLst>
            <pc:docMk/>
            <pc:sldMk cId="1768548088" sldId="332"/>
            <ac:spMk id="13" creationId="{3D7A0D2C-9A1F-C200-7864-CE742366B743}"/>
          </ac:spMkLst>
        </pc:spChg>
        <pc:spChg chg="del">
          <ac:chgData name="Boby, Denny" userId="S::dboby@wpi.edu::88b220d5-7c83-4073-9c59-9977c73508d7" providerId="AD" clId="Web-{61CDE603-61B5-4951-4AA5-068A8C387167}" dt="2022-12-06T21:44:07.377" v="67"/>
          <ac:spMkLst>
            <pc:docMk/>
            <pc:sldMk cId="1768548088" sldId="332"/>
            <ac:spMk id="15" creationId="{8D5788BF-F3D2-93ED-6A13-133DE9A55F20}"/>
          </ac:spMkLst>
        </pc:spChg>
        <pc:spChg chg="del">
          <ac:chgData name="Boby, Denny" userId="S::dboby@wpi.edu::88b220d5-7c83-4073-9c59-9977c73508d7" providerId="AD" clId="Web-{61CDE603-61B5-4951-4AA5-068A8C387167}" dt="2022-12-06T21:44:04.174" v="66"/>
          <ac:spMkLst>
            <pc:docMk/>
            <pc:sldMk cId="1768548088" sldId="332"/>
            <ac:spMk id="17" creationId="{AF10143E-5C82-3F14-55DB-1E676403543C}"/>
          </ac:spMkLst>
        </pc:spChg>
        <pc:spChg chg="del">
          <ac:chgData name="Boby, Denny" userId="S::dboby@wpi.edu::88b220d5-7c83-4073-9c59-9977c73508d7" providerId="AD" clId="Web-{61CDE603-61B5-4951-4AA5-068A8C387167}" dt="2022-12-06T21:43:59.861" v="64"/>
          <ac:spMkLst>
            <pc:docMk/>
            <pc:sldMk cId="1768548088" sldId="332"/>
            <ac:spMk id="18" creationId="{664FFC40-E5F2-714E-234D-CEFB4B46CA99}"/>
          </ac:spMkLst>
        </pc:spChg>
        <pc:spChg chg="mod">
          <ac:chgData name="Boby, Denny" userId="S::dboby@wpi.edu::88b220d5-7c83-4073-9c59-9977c73508d7" providerId="AD" clId="Web-{61CDE603-61B5-4951-4AA5-068A8C387167}" dt="2022-12-06T21:43:47.720" v="58" actId="20577"/>
          <ac:spMkLst>
            <pc:docMk/>
            <pc:sldMk cId="1768548088" sldId="332"/>
            <ac:spMk id="588802" creationId="{00000000-0000-0000-0000-000000000000}"/>
          </ac:spMkLst>
        </pc:spChg>
        <pc:picChg chg="del">
          <ac:chgData name="Boby, Denny" userId="S::dboby@wpi.edu::88b220d5-7c83-4073-9c59-9977c73508d7" providerId="AD" clId="Web-{61CDE603-61B5-4951-4AA5-068A8C387167}" dt="2022-12-06T21:44:08.237" v="68"/>
          <ac:picMkLst>
            <pc:docMk/>
            <pc:sldMk cId="1768548088" sldId="332"/>
            <ac:picMk id="5" creationId="{A6168B7F-5AFB-2BAB-B165-91E38DCCEFBC}"/>
          </ac:picMkLst>
        </pc:picChg>
        <pc:picChg chg="del">
          <ac:chgData name="Boby, Denny" userId="S::dboby@wpi.edu::88b220d5-7c83-4073-9c59-9977c73508d7" providerId="AD" clId="Web-{61CDE603-61B5-4951-4AA5-068A8C387167}" dt="2022-12-06T21:43:54.721" v="60"/>
          <ac:picMkLst>
            <pc:docMk/>
            <pc:sldMk cId="1768548088" sldId="332"/>
            <ac:picMk id="6" creationId="{5B667733-71B7-B6E5-8D9C-5C19FE61F5A5}"/>
          </ac:picMkLst>
        </pc:picChg>
        <pc:picChg chg="del">
          <ac:chgData name="Boby, Denny" userId="S::dboby@wpi.edu::88b220d5-7c83-4073-9c59-9977c73508d7" providerId="AD" clId="Web-{61CDE603-61B5-4951-4AA5-068A8C387167}" dt="2022-12-06T21:44:02.002" v="65"/>
          <ac:picMkLst>
            <pc:docMk/>
            <pc:sldMk cId="1768548088" sldId="332"/>
            <ac:picMk id="7" creationId="{D1349A1A-B115-2440-95BF-22C1E0136AE0}"/>
          </ac:picMkLst>
        </pc:picChg>
        <pc:picChg chg="del">
          <ac:chgData name="Boby, Denny" userId="S::dboby@wpi.edu::88b220d5-7c83-4073-9c59-9977c73508d7" providerId="AD" clId="Web-{61CDE603-61B5-4951-4AA5-068A8C387167}" dt="2022-12-06T21:43:53.705" v="59"/>
          <ac:picMkLst>
            <pc:docMk/>
            <pc:sldMk cId="1768548088" sldId="332"/>
            <ac:picMk id="9" creationId="{D115CD55-8285-406C-8332-A7FF5B9B6652}"/>
          </ac:picMkLst>
        </pc:picChg>
        <pc:cxnChg chg="del">
          <ac:chgData name="Boby, Denny" userId="S::dboby@wpi.edu::88b220d5-7c83-4073-9c59-9977c73508d7" providerId="AD" clId="Web-{61CDE603-61B5-4951-4AA5-068A8C387167}" dt="2022-12-06T21:44:10.346" v="69"/>
          <ac:cxnSpMkLst>
            <pc:docMk/>
            <pc:sldMk cId="1768548088" sldId="332"/>
            <ac:cxnSpMk id="10" creationId="{18949665-A290-0D59-800C-3294FBAF2943}"/>
          </ac:cxnSpMkLst>
        </pc:cxnChg>
        <pc:cxnChg chg="del">
          <ac:chgData name="Boby, Denny" userId="S::dboby@wpi.edu::88b220d5-7c83-4073-9c59-9977c73508d7" providerId="AD" clId="Web-{61CDE603-61B5-4951-4AA5-068A8C387167}" dt="2022-12-06T21:44:11.659" v="70"/>
          <ac:cxnSpMkLst>
            <pc:docMk/>
            <pc:sldMk cId="1768548088" sldId="332"/>
            <ac:cxnSpMk id="12" creationId="{30DB9E9F-92CB-772C-F265-DF13B49B830A}"/>
          </ac:cxnSpMkLst>
        </pc:cxnChg>
      </pc:sldChg>
    </pc:docChg>
  </pc:docChgLst>
  <pc:docChgLst>
    <pc:chgData name="Boby, Denny" userId="S::dboby@wpi.edu::88b220d5-7c83-4073-9c59-9977c73508d7" providerId="AD" clId="Web-{5FDC862E-0752-CBA8-21BB-6BD77A650AF5}"/>
    <pc:docChg chg="modSld sldOrd">
      <pc:chgData name="Boby, Denny" userId="S::dboby@wpi.edu::88b220d5-7c83-4073-9c59-9977c73508d7" providerId="AD" clId="Web-{5FDC862E-0752-CBA8-21BB-6BD77A650AF5}" dt="2022-12-06T21:17:03.169" v="77"/>
      <pc:docMkLst>
        <pc:docMk/>
      </pc:docMkLst>
      <pc:sldChg chg="modSp">
        <pc:chgData name="Boby, Denny" userId="S::dboby@wpi.edu::88b220d5-7c83-4073-9c59-9977c73508d7" providerId="AD" clId="Web-{5FDC862E-0752-CBA8-21BB-6BD77A650AF5}" dt="2022-12-06T20:56:24.253" v="3" actId="20577"/>
        <pc:sldMkLst>
          <pc:docMk/>
          <pc:sldMk cId="4283092735" sldId="256"/>
        </pc:sldMkLst>
        <pc:spChg chg="mod">
          <ac:chgData name="Boby, Denny" userId="S::dboby@wpi.edu::88b220d5-7c83-4073-9c59-9977c73508d7" providerId="AD" clId="Web-{5FDC862E-0752-CBA8-21BB-6BD77A650AF5}" dt="2022-12-06T20:56:24.253" v="3" actId="20577"/>
          <ac:spMkLst>
            <pc:docMk/>
            <pc:sldMk cId="4283092735" sldId="256"/>
            <ac:spMk id="2" creationId="{00000000-0000-0000-0000-000000000000}"/>
          </ac:spMkLst>
        </pc:spChg>
      </pc:sldChg>
      <pc:sldChg chg="modSp">
        <pc:chgData name="Boby, Denny" userId="S::dboby@wpi.edu::88b220d5-7c83-4073-9c59-9977c73508d7" providerId="AD" clId="Web-{5FDC862E-0752-CBA8-21BB-6BD77A650AF5}" dt="2022-12-06T20:57:18.630" v="14" actId="20577"/>
        <pc:sldMkLst>
          <pc:docMk/>
          <pc:sldMk cId="564829500" sldId="259"/>
        </pc:sldMkLst>
        <pc:spChg chg="mod">
          <ac:chgData name="Boby, Denny" userId="S::dboby@wpi.edu::88b220d5-7c83-4073-9c59-9977c73508d7" providerId="AD" clId="Web-{5FDC862E-0752-CBA8-21BB-6BD77A650AF5}" dt="2022-12-06T20:57:18.630" v="14" actId="20577"/>
          <ac:spMkLst>
            <pc:docMk/>
            <pc:sldMk cId="564829500" sldId="259"/>
            <ac:spMk id="499718" creationId="{00000000-0000-0000-0000-000000000000}"/>
          </ac:spMkLst>
        </pc:spChg>
      </pc:sldChg>
      <pc:sldChg chg="modSp">
        <pc:chgData name="Boby, Denny" userId="S::dboby@wpi.edu::88b220d5-7c83-4073-9c59-9977c73508d7" providerId="AD" clId="Web-{5FDC862E-0752-CBA8-21BB-6BD77A650AF5}" dt="2022-12-06T20:58:50.069" v="24" actId="20577"/>
        <pc:sldMkLst>
          <pc:docMk/>
          <pc:sldMk cId="3917341271" sldId="260"/>
        </pc:sldMkLst>
        <pc:spChg chg="mod">
          <ac:chgData name="Boby, Denny" userId="S::dboby@wpi.edu::88b220d5-7c83-4073-9c59-9977c73508d7" providerId="AD" clId="Web-{5FDC862E-0752-CBA8-21BB-6BD77A650AF5}" dt="2022-12-06T20:58:50.069" v="24" actId="20577"/>
          <ac:spMkLst>
            <pc:docMk/>
            <pc:sldMk cId="3917341271" sldId="260"/>
            <ac:spMk id="499718" creationId="{00000000-0000-0000-0000-000000000000}"/>
          </ac:spMkLst>
        </pc:spChg>
      </pc:sldChg>
      <pc:sldChg chg="delSp modSp">
        <pc:chgData name="Boby, Denny" userId="S::dboby@wpi.edu::88b220d5-7c83-4073-9c59-9977c73508d7" providerId="AD" clId="Web-{5FDC862E-0752-CBA8-21BB-6BD77A650AF5}" dt="2022-12-06T21:17:03.169" v="77"/>
        <pc:sldMkLst>
          <pc:docMk/>
          <pc:sldMk cId="2703109817" sldId="261"/>
        </pc:sldMkLst>
        <pc:spChg chg="del">
          <ac:chgData name="Boby, Denny" userId="S::dboby@wpi.edu::88b220d5-7c83-4073-9c59-9977c73508d7" providerId="AD" clId="Web-{5FDC862E-0752-CBA8-21BB-6BD77A650AF5}" dt="2022-12-06T21:16:59.231" v="67"/>
          <ac:spMkLst>
            <pc:docMk/>
            <pc:sldMk cId="2703109817" sldId="261"/>
            <ac:spMk id="29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6"/>
          <ac:spMkLst>
            <pc:docMk/>
            <pc:sldMk cId="2703109817" sldId="261"/>
            <ac:spMk id="30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5"/>
          <ac:spMkLst>
            <pc:docMk/>
            <pc:sldMk cId="2703109817" sldId="261"/>
            <ac:spMk id="32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4"/>
          <ac:spMkLst>
            <pc:docMk/>
            <pc:sldMk cId="2703109817" sldId="261"/>
            <ac:spMk id="33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3"/>
          <ac:spMkLst>
            <pc:docMk/>
            <pc:sldMk cId="2703109817" sldId="261"/>
            <ac:spMk id="35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2"/>
          <ac:spMkLst>
            <pc:docMk/>
            <pc:sldMk cId="2703109817" sldId="261"/>
            <ac:spMk id="36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7:03.169" v="75"/>
          <ac:spMkLst>
            <pc:docMk/>
            <pc:sldMk cId="2703109817" sldId="261"/>
            <ac:spMk id="38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7:03.169" v="74"/>
          <ac:spMkLst>
            <pc:docMk/>
            <pc:sldMk cId="2703109817" sldId="261"/>
            <ac:spMk id="39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1"/>
          <ac:spMkLst>
            <pc:docMk/>
            <pc:sldMk cId="2703109817" sldId="261"/>
            <ac:spMk id="56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0"/>
          <ac:spMkLst>
            <pc:docMk/>
            <pc:sldMk cId="2703109817" sldId="261"/>
            <ac:spMk id="57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59"/>
          <ac:spMkLst>
            <pc:docMk/>
            <pc:sldMk cId="2703109817" sldId="261"/>
            <ac:spMk id="59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58"/>
          <ac:spMkLst>
            <pc:docMk/>
            <pc:sldMk cId="2703109817" sldId="261"/>
            <ac:spMk id="60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73"/>
          <ac:spMkLst>
            <pc:docMk/>
            <pc:sldMk cId="2703109817" sldId="261"/>
            <ac:spMk id="67586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7:03.169" v="77"/>
          <ac:spMkLst>
            <pc:docMk/>
            <pc:sldMk cId="2703109817" sldId="261"/>
            <ac:spMk id="67587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71"/>
          <ac:spMkLst>
            <pc:docMk/>
            <pc:sldMk cId="2703109817" sldId="261"/>
            <ac:spMk id="67588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9"/>
          <ac:spMkLst>
            <pc:docMk/>
            <pc:sldMk cId="2703109817" sldId="261"/>
            <ac:spMk id="67589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72"/>
          <ac:spMkLst>
            <pc:docMk/>
            <pc:sldMk cId="2703109817" sldId="261"/>
            <ac:spMk id="67594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70"/>
          <ac:spMkLst>
            <pc:docMk/>
            <pc:sldMk cId="2703109817" sldId="261"/>
            <ac:spMk id="67595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6:59.231" v="68"/>
          <ac:spMkLst>
            <pc:docMk/>
            <pc:sldMk cId="2703109817" sldId="261"/>
            <ac:spMk id="67596" creationId="{00000000-0000-0000-0000-000000000000}"/>
          </ac:spMkLst>
        </pc:spChg>
        <pc:spChg chg="del">
          <ac:chgData name="Boby, Denny" userId="S::dboby@wpi.edu::88b220d5-7c83-4073-9c59-9977c73508d7" providerId="AD" clId="Web-{5FDC862E-0752-CBA8-21BB-6BD77A650AF5}" dt="2022-12-06T21:17:03.169" v="76"/>
          <ac:spMkLst>
            <pc:docMk/>
            <pc:sldMk cId="2703109817" sldId="261"/>
            <ac:spMk id="67601" creationId="{00000000-0000-0000-0000-000000000000}"/>
          </ac:spMkLst>
        </pc:spChg>
        <pc:spChg chg="mod">
          <ac:chgData name="Boby, Denny" userId="S::dboby@wpi.edu::88b220d5-7c83-4073-9c59-9977c73508d7" providerId="AD" clId="Web-{5FDC862E-0752-CBA8-21BB-6BD77A650AF5}" dt="2022-12-06T20:59:07.194" v="29" actId="20577"/>
          <ac:spMkLst>
            <pc:docMk/>
            <pc:sldMk cId="2703109817" sldId="261"/>
            <ac:spMk id="67602" creationId="{00000000-0000-0000-0000-000000000000}"/>
          </ac:spMkLst>
        </pc:spChg>
      </pc:sldChg>
      <pc:sldChg chg="modSp">
        <pc:chgData name="Boby, Denny" userId="S::dboby@wpi.edu::88b220d5-7c83-4073-9c59-9977c73508d7" providerId="AD" clId="Web-{5FDC862E-0752-CBA8-21BB-6BD77A650AF5}" dt="2022-12-06T20:59:16.366" v="30" actId="20577"/>
        <pc:sldMkLst>
          <pc:docMk/>
          <pc:sldMk cId="4031557840" sldId="263"/>
        </pc:sldMkLst>
        <pc:spChg chg="mod">
          <ac:chgData name="Boby, Denny" userId="S::dboby@wpi.edu::88b220d5-7c83-4073-9c59-9977c73508d7" providerId="AD" clId="Web-{5FDC862E-0752-CBA8-21BB-6BD77A650AF5}" dt="2022-12-06T20:59:16.366" v="30" actId="20577"/>
          <ac:spMkLst>
            <pc:docMk/>
            <pc:sldMk cId="4031557840" sldId="263"/>
            <ac:spMk id="588802" creationId="{00000000-0000-0000-0000-000000000000}"/>
          </ac:spMkLst>
        </pc:spChg>
      </pc:sldChg>
      <pc:sldChg chg="modSp ord">
        <pc:chgData name="Boby, Denny" userId="S::dboby@wpi.edu::88b220d5-7c83-4073-9c59-9977c73508d7" providerId="AD" clId="Web-{5FDC862E-0752-CBA8-21BB-6BD77A650AF5}" dt="2022-12-06T21:00:08.414" v="57"/>
        <pc:sldMkLst>
          <pc:docMk/>
          <pc:sldMk cId="3533360879" sldId="264"/>
        </pc:sldMkLst>
        <pc:spChg chg="mod">
          <ac:chgData name="Boby, Denny" userId="S::dboby@wpi.edu::88b220d5-7c83-4073-9c59-9977c73508d7" providerId="AD" clId="Web-{5FDC862E-0752-CBA8-21BB-6BD77A650AF5}" dt="2022-12-06T20:59:51.039" v="47" actId="20577"/>
          <ac:spMkLst>
            <pc:docMk/>
            <pc:sldMk cId="3533360879" sldId="264"/>
            <ac:spMk id="7" creationId="{00000000-0000-0000-0000-000000000000}"/>
          </ac:spMkLst>
        </pc:spChg>
      </pc:sldChg>
      <pc:sldChg chg="modSp">
        <pc:chgData name="Boby, Denny" userId="S::dboby@wpi.edu::88b220d5-7c83-4073-9c59-9977c73508d7" providerId="AD" clId="Web-{5FDC862E-0752-CBA8-21BB-6BD77A650AF5}" dt="2022-12-06T21:00:06.805" v="56" actId="20577"/>
        <pc:sldMkLst>
          <pc:docMk/>
          <pc:sldMk cId="265966058" sldId="284"/>
        </pc:sldMkLst>
        <pc:spChg chg="mod">
          <ac:chgData name="Boby, Denny" userId="S::dboby@wpi.edu::88b220d5-7c83-4073-9c59-9977c73508d7" providerId="AD" clId="Web-{5FDC862E-0752-CBA8-21BB-6BD77A650AF5}" dt="2022-12-06T21:00:06.805" v="56" actId="20577"/>
          <ac:spMkLst>
            <pc:docMk/>
            <pc:sldMk cId="265966058" sldId="284"/>
            <ac:spMk id="5" creationId="{00000000-0000-0000-0000-000000000000}"/>
          </ac:spMkLst>
        </pc:spChg>
      </pc:sldChg>
    </pc:docChg>
  </pc:docChgLst>
  <pc:docChgLst>
    <pc:chgData name="Patil, Yash" userId="S::yrpatil@wpi.edu::64520cf9-3b3a-472d-800e-cd4caa76fdad" providerId="AD" clId="Web-{3C627088-D9CD-0371-A96F-A32843BAFC1B}"/>
    <pc:docChg chg="modSld">
      <pc:chgData name="Patil, Yash" userId="S::yrpatil@wpi.edu::64520cf9-3b3a-472d-800e-cd4caa76fdad" providerId="AD" clId="Web-{3C627088-D9CD-0371-A96F-A32843BAFC1B}" dt="2022-12-06T21:22:44.111" v="111"/>
      <pc:docMkLst>
        <pc:docMk/>
      </pc:docMkLst>
      <pc:sldChg chg="modSp">
        <pc:chgData name="Patil, Yash" userId="S::yrpatil@wpi.edu::64520cf9-3b3a-472d-800e-cd4caa76fdad" providerId="AD" clId="Web-{3C627088-D9CD-0371-A96F-A32843BAFC1B}" dt="2022-12-06T21:20:30.796" v="110" actId="20577"/>
        <pc:sldMkLst>
          <pc:docMk/>
          <pc:sldMk cId="4283092735" sldId="256"/>
        </pc:sldMkLst>
        <pc:spChg chg="mod">
          <ac:chgData name="Patil, Yash" userId="S::yrpatil@wpi.edu::64520cf9-3b3a-472d-800e-cd4caa76fdad" providerId="AD" clId="Web-{3C627088-D9CD-0371-A96F-A32843BAFC1B}" dt="2022-12-06T21:20:30.796" v="110" actId="20577"/>
          <ac:spMkLst>
            <pc:docMk/>
            <pc:sldMk cId="4283092735" sldId="256"/>
            <ac:spMk id="3" creationId="{00000000-0000-0000-0000-000000000000}"/>
          </ac:spMkLst>
        </pc:spChg>
      </pc:sldChg>
      <pc:sldChg chg="addSp delSp modSp">
        <pc:chgData name="Patil, Yash" userId="S::yrpatil@wpi.edu::64520cf9-3b3a-472d-800e-cd4caa76fdad" providerId="AD" clId="Web-{3C627088-D9CD-0371-A96F-A32843BAFC1B}" dt="2022-12-06T21:18:46.325" v="88" actId="1076"/>
        <pc:sldMkLst>
          <pc:docMk/>
          <pc:sldMk cId="4031557840" sldId="263"/>
        </pc:sldMkLst>
        <pc:spChg chg="del mod">
          <ac:chgData name="Patil, Yash" userId="S::yrpatil@wpi.edu::64520cf9-3b3a-472d-800e-cd4caa76fdad" providerId="AD" clId="Web-{3C627088-D9CD-0371-A96F-A32843BAFC1B}" dt="2022-12-06T21:10:34.674" v="4"/>
          <ac:spMkLst>
            <pc:docMk/>
            <pc:sldMk cId="4031557840" sldId="263"/>
            <ac:spMk id="2" creationId="{00000000-0000-0000-0000-000000000000}"/>
          </ac:spMkLst>
        </pc:spChg>
        <pc:spChg chg="del">
          <ac:chgData name="Patil, Yash" userId="S::yrpatil@wpi.edu::64520cf9-3b3a-472d-800e-cd4caa76fdad" providerId="AD" clId="Web-{3C627088-D9CD-0371-A96F-A32843BAFC1B}" dt="2022-12-06T21:10:34.581" v="3"/>
          <ac:spMkLst>
            <pc:docMk/>
            <pc:sldMk cId="4031557840" sldId="263"/>
            <ac:spMk id="3" creationId="{00000000-0000-0000-0000-000000000000}"/>
          </ac:spMkLst>
        </pc:spChg>
        <pc:spChg chg="add mod">
          <ac:chgData name="Patil, Yash" userId="S::yrpatil@wpi.edu::64520cf9-3b3a-472d-800e-cd4caa76fdad" providerId="AD" clId="Web-{3C627088-D9CD-0371-A96F-A32843BAFC1B}" dt="2022-12-06T21:16:57.963" v="52" actId="1076"/>
          <ac:spMkLst>
            <pc:docMk/>
            <pc:sldMk cId="4031557840" sldId="263"/>
            <ac:spMk id="13" creationId="{3D7A0D2C-9A1F-C200-7864-CE742366B743}"/>
          </ac:spMkLst>
        </pc:spChg>
        <pc:spChg chg="del mod">
          <ac:chgData name="Patil, Yash" userId="S::yrpatil@wpi.edu::64520cf9-3b3a-472d-800e-cd4caa76fdad" providerId="AD" clId="Web-{3C627088-D9CD-0371-A96F-A32843BAFC1B}" dt="2022-12-06T21:10:38.581" v="7"/>
          <ac:spMkLst>
            <pc:docMk/>
            <pc:sldMk cId="4031557840" sldId="263"/>
            <ac:spMk id="14" creationId="{00000000-0000-0000-0000-000000000000}"/>
          </ac:spMkLst>
        </pc:spChg>
        <pc:spChg chg="add mod">
          <ac:chgData name="Patil, Yash" userId="S::yrpatil@wpi.edu::64520cf9-3b3a-472d-800e-cd4caa76fdad" providerId="AD" clId="Web-{3C627088-D9CD-0371-A96F-A32843BAFC1B}" dt="2022-12-06T21:18:36.122" v="79" actId="1076"/>
          <ac:spMkLst>
            <pc:docMk/>
            <pc:sldMk cId="4031557840" sldId="263"/>
            <ac:spMk id="15" creationId="{8D5788BF-F3D2-93ED-6A13-133DE9A55F20}"/>
          </ac:spMkLst>
        </pc:spChg>
        <pc:spChg chg="del">
          <ac:chgData name="Patil, Yash" userId="S::yrpatil@wpi.edu::64520cf9-3b3a-472d-800e-cd4caa76fdad" providerId="AD" clId="Web-{3C627088-D9CD-0371-A96F-A32843BAFC1B}" dt="2022-12-06T21:10:43.862" v="10"/>
          <ac:spMkLst>
            <pc:docMk/>
            <pc:sldMk cId="4031557840" sldId="263"/>
            <ac:spMk id="16" creationId="{00000000-0000-0000-0000-000000000000}"/>
          </ac:spMkLst>
        </pc:spChg>
        <pc:spChg chg="add mod">
          <ac:chgData name="Patil, Yash" userId="S::yrpatil@wpi.edu::64520cf9-3b3a-472d-800e-cd4caa76fdad" providerId="AD" clId="Web-{3C627088-D9CD-0371-A96F-A32843BAFC1B}" dt="2022-12-06T21:18:46.325" v="88" actId="1076"/>
          <ac:spMkLst>
            <pc:docMk/>
            <pc:sldMk cId="4031557840" sldId="263"/>
            <ac:spMk id="17" creationId="{AF10143E-5C82-3F14-55DB-1E676403543C}"/>
          </ac:spMkLst>
        </pc:spChg>
        <pc:spChg chg="add mod">
          <ac:chgData name="Patil, Yash" userId="S::yrpatil@wpi.edu::64520cf9-3b3a-472d-800e-cd4caa76fdad" providerId="AD" clId="Web-{3C627088-D9CD-0371-A96F-A32843BAFC1B}" dt="2022-12-06T21:18:01.886" v="69" actId="20577"/>
          <ac:spMkLst>
            <pc:docMk/>
            <pc:sldMk cId="4031557840" sldId="263"/>
            <ac:spMk id="18" creationId="{664FFC40-E5F2-714E-234D-CEFB4B46CA99}"/>
          </ac:spMkLst>
        </pc:spChg>
        <pc:spChg chg="del">
          <ac:chgData name="Patil, Yash" userId="S::yrpatil@wpi.edu::64520cf9-3b3a-472d-800e-cd4caa76fdad" providerId="AD" clId="Web-{3C627088-D9CD-0371-A96F-A32843BAFC1B}" dt="2022-12-06T21:10:28.362" v="0"/>
          <ac:spMkLst>
            <pc:docMk/>
            <pc:sldMk cId="4031557840" sldId="263"/>
            <ac:spMk id="588805" creationId="{00000000-0000-0000-0000-000000000000}"/>
          </ac:spMkLst>
        </pc:spChg>
        <pc:spChg chg="del">
          <ac:chgData name="Patil, Yash" userId="S::yrpatil@wpi.edu::64520cf9-3b3a-472d-800e-cd4caa76fdad" providerId="AD" clId="Web-{3C627088-D9CD-0371-A96F-A32843BAFC1B}" dt="2022-12-06T21:10:41.862" v="9"/>
          <ac:spMkLst>
            <pc:docMk/>
            <pc:sldMk cId="4031557840" sldId="263"/>
            <ac:spMk id="588810" creationId="{00000000-0000-0000-0000-000000000000}"/>
          </ac:spMkLst>
        </pc:spChg>
        <pc:spChg chg="del">
          <ac:chgData name="Patil, Yash" userId="S::yrpatil@wpi.edu::64520cf9-3b3a-472d-800e-cd4caa76fdad" providerId="AD" clId="Web-{3C627088-D9CD-0371-A96F-A32843BAFC1B}" dt="2022-12-06T21:10:29.331" v="1"/>
          <ac:spMkLst>
            <pc:docMk/>
            <pc:sldMk cId="4031557840" sldId="263"/>
            <ac:spMk id="588811" creationId="{00000000-0000-0000-0000-000000000000}"/>
          </ac:spMkLst>
        </pc:spChg>
        <pc:picChg chg="add mod">
          <ac:chgData name="Patil, Yash" userId="S::yrpatil@wpi.edu::64520cf9-3b3a-472d-800e-cd4caa76fdad" providerId="AD" clId="Web-{3C627088-D9CD-0371-A96F-A32843BAFC1B}" dt="2022-12-06T21:16:06.134" v="41" actId="1076"/>
          <ac:picMkLst>
            <pc:docMk/>
            <pc:sldMk cId="4031557840" sldId="263"/>
            <ac:picMk id="5" creationId="{A6168B7F-5AFB-2BAB-B165-91E38DCCEFBC}"/>
          </ac:picMkLst>
        </pc:picChg>
        <pc:picChg chg="add mod">
          <ac:chgData name="Patil, Yash" userId="S::yrpatil@wpi.edu::64520cf9-3b3a-472d-800e-cd4caa76fdad" providerId="AD" clId="Web-{3C627088-D9CD-0371-A96F-A32843BAFC1B}" dt="2022-12-06T21:15:33.993" v="34" actId="14100"/>
          <ac:picMkLst>
            <pc:docMk/>
            <pc:sldMk cId="4031557840" sldId="263"/>
            <ac:picMk id="6" creationId="{5B667733-71B7-B6E5-8D9C-5C19FE61F5A5}"/>
          </ac:picMkLst>
        </pc:picChg>
        <pc:picChg chg="add mod">
          <ac:chgData name="Patil, Yash" userId="S::yrpatil@wpi.edu::64520cf9-3b3a-472d-800e-cd4caa76fdad" providerId="AD" clId="Web-{3C627088-D9CD-0371-A96F-A32843BAFC1B}" dt="2022-12-06T21:16:26.900" v="45" actId="1076"/>
          <ac:picMkLst>
            <pc:docMk/>
            <pc:sldMk cId="4031557840" sldId="263"/>
            <ac:picMk id="7" creationId="{D1349A1A-B115-2440-95BF-22C1E0136AE0}"/>
          </ac:picMkLst>
        </pc:picChg>
        <pc:picChg chg="add mod">
          <ac:chgData name="Patil, Yash" userId="S::yrpatil@wpi.edu::64520cf9-3b3a-472d-800e-cd4caa76fdad" providerId="AD" clId="Web-{3C627088-D9CD-0371-A96F-A32843BAFC1B}" dt="2022-12-06T21:15:52.759" v="38" actId="1076"/>
          <ac:picMkLst>
            <pc:docMk/>
            <pc:sldMk cId="4031557840" sldId="263"/>
            <ac:picMk id="9" creationId="{D115CD55-8285-406C-8332-A7FF5B9B6652}"/>
          </ac:picMkLst>
        </pc:picChg>
        <pc:cxnChg chg="del">
          <ac:chgData name="Patil, Yash" userId="S::yrpatil@wpi.edu::64520cf9-3b3a-472d-800e-cd4caa76fdad" providerId="AD" clId="Web-{3C627088-D9CD-0371-A96F-A32843BAFC1B}" dt="2022-12-06T21:10:40.987" v="8"/>
          <ac:cxnSpMkLst>
            <pc:docMk/>
            <pc:sldMk cId="4031557840" sldId="263"/>
            <ac:cxnSpMk id="8" creationId="{00000000-0000-0000-0000-000000000000}"/>
          </ac:cxnSpMkLst>
        </pc:cxnChg>
        <pc:cxnChg chg="add mod">
          <ac:chgData name="Patil, Yash" userId="S::yrpatil@wpi.edu::64520cf9-3b3a-472d-800e-cd4caa76fdad" providerId="AD" clId="Web-{3C627088-D9CD-0371-A96F-A32843BAFC1B}" dt="2022-12-06T21:14:22.210" v="24" actId="14100"/>
          <ac:cxnSpMkLst>
            <pc:docMk/>
            <pc:sldMk cId="4031557840" sldId="263"/>
            <ac:cxnSpMk id="10" creationId="{18949665-A290-0D59-800C-3294FBAF2943}"/>
          </ac:cxnSpMkLst>
        </pc:cxnChg>
        <pc:cxnChg chg="add mod">
          <ac:chgData name="Patil, Yash" userId="S::yrpatil@wpi.edu::64520cf9-3b3a-472d-800e-cd4caa76fdad" providerId="AD" clId="Web-{3C627088-D9CD-0371-A96F-A32843BAFC1B}" dt="2022-12-06T21:15:16.211" v="30" actId="14100"/>
          <ac:cxnSpMkLst>
            <pc:docMk/>
            <pc:sldMk cId="4031557840" sldId="263"/>
            <ac:cxnSpMk id="12" creationId="{30DB9E9F-92CB-772C-F265-DF13B49B830A}"/>
          </ac:cxnSpMkLst>
        </pc:cxnChg>
      </pc:sldChg>
      <pc:sldChg chg="delSp">
        <pc:chgData name="Patil, Yash" userId="S::yrpatil@wpi.edu::64520cf9-3b3a-472d-800e-cd4caa76fdad" providerId="AD" clId="Web-{3C627088-D9CD-0371-A96F-A32843BAFC1B}" dt="2022-12-06T21:22:44.111" v="111"/>
        <pc:sldMkLst>
          <pc:docMk/>
          <pc:sldMk cId="3533360879" sldId="264"/>
        </pc:sldMkLst>
        <pc:graphicFrameChg chg="del">
          <ac:chgData name="Patil, Yash" userId="S::yrpatil@wpi.edu::64520cf9-3b3a-472d-800e-cd4caa76fdad" providerId="AD" clId="Web-{3C627088-D9CD-0371-A96F-A32843BAFC1B}" dt="2022-12-06T21:22:44.111" v="111"/>
          <ac:graphicFrameMkLst>
            <pc:docMk/>
            <pc:sldMk cId="3533360879" sldId="264"/>
            <ac:graphicFrameMk id="2" creationId="{00000000-0000-0000-0000-000000000000}"/>
          </ac:graphicFrameMkLst>
        </pc:graphicFrameChg>
      </pc:sldChg>
    </pc:docChg>
  </pc:docChgLst>
  <pc:docChgLst>
    <pc:chgData name="Patil, Yash" userId="S::yrpatil@wpi.edu::64520cf9-3b3a-472d-800e-cd4caa76fdad" providerId="AD" clId="Web-{862C18EC-11EF-EF3E-823D-14597B1B24F7}"/>
    <pc:docChg chg="modSld modMainMaster">
      <pc:chgData name="Patil, Yash" userId="S::yrpatil@wpi.edu::64520cf9-3b3a-472d-800e-cd4caa76fdad" providerId="AD" clId="Web-{862C18EC-11EF-EF3E-823D-14597B1B24F7}" dt="2022-12-06T22:11:51.934" v="209" actId="14100"/>
      <pc:docMkLst>
        <pc:docMk/>
      </pc:docMkLst>
      <pc:sldChg chg="modSp">
        <pc:chgData name="Patil, Yash" userId="S::yrpatil@wpi.edu::64520cf9-3b3a-472d-800e-cd4caa76fdad" providerId="AD" clId="Web-{862C18EC-11EF-EF3E-823D-14597B1B24F7}" dt="2022-12-06T21:42:15.643" v="198"/>
        <pc:sldMkLst>
          <pc:docMk/>
          <pc:sldMk cId="564829500" sldId="259"/>
        </pc:sldMkLst>
        <pc:spChg chg="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564829500" sldId="259"/>
            <ac:spMk id="2" creationId="{00000000-0000-0000-0000-000000000000}"/>
          </ac:spMkLst>
        </pc:spChg>
      </pc:sldChg>
      <pc:sldChg chg="addSp modSp">
        <pc:chgData name="Patil, Yash" userId="S::yrpatil@wpi.edu::64520cf9-3b3a-472d-800e-cd4caa76fdad" providerId="AD" clId="Web-{862C18EC-11EF-EF3E-823D-14597B1B24F7}" dt="2022-12-06T21:42:15.643" v="198"/>
        <pc:sldMkLst>
          <pc:docMk/>
          <pc:sldMk cId="3917341271" sldId="260"/>
        </pc:sldMkLst>
        <pc:spChg chg="add 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3917341271" sldId="260"/>
            <ac:spMk id="3" creationId="{7FF022ED-811C-3229-8FEA-8A7A89AA8279}"/>
          </ac:spMkLst>
        </pc:spChg>
      </pc:sldChg>
      <pc:sldChg chg="addSp modSp">
        <pc:chgData name="Patil, Yash" userId="S::yrpatil@wpi.edu::64520cf9-3b3a-472d-800e-cd4caa76fdad" providerId="AD" clId="Web-{862C18EC-11EF-EF3E-823D-14597B1B24F7}" dt="2022-12-06T22:00:35.668" v="204" actId="20577"/>
        <pc:sldMkLst>
          <pc:docMk/>
          <pc:sldMk cId="4031557840" sldId="263"/>
        </pc:sldMkLst>
        <pc:spChg chg="add 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4031557840" sldId="263"/>
            <ac:spMk id="2" creationId="{E659B590-1A41-73C2-AC5F-16388BB35A8B}"/>
          </ac:spMkLst>
        </pc:spChg>
        <pc:spChg chg="mod">
          <ac:chgData name="Patil, Yash" userId="S::yrpatil@wpi.edu::64520cf9-3b3a-472d-800e-cd4caa76fdad" providerId="AD" clId="Web-{862C18EC-11EF-EF3E-823D-14597B1B24F7}" dt="2022-12-06T22:00:35.668" v="204" actId="20577"/>
          <ac:spMkLst>
            <pc:docMk/>
            <pc:sldMk cId="4031557840" sldId="263"/>
            <ac:spMk id="18" creationId="{664FFC40-E5F2-714E-234D-CEFB4B46CA99}"/>
          </ac:spMkLst>
        </pc:spChg>
      </pc:sldChg>
      <pc:sldChg chg="addSp modSp">
        <pc:chgData name="Patil, Yash" userId="S::yrpatil@wpi.edu::64520cf9-3b3a-472d-800e-cd4caa76fdad" providerId="AD" clId="Web-{862C18EC-11EF-EF3E-823D-14597B1B24F7}" dt="2022-12-06T22:11:51.934" v="209" actId="14100"/>
        <pc:sldMkLst>
          <pc:docMk/>
          <pc:sldMk cId="3533360879" sldId="264"/>
        </pc:sldMkLst>
        <pc:spChg chg="mod">
          <ac:chgData name="Patil, Yash" userId="S::yrpatil@wpi.edu::64520cf9-3b3a-472d-800e-cd4caa76fdad" providerId="AD" clId="Web-{862C18EC-11EF-EF3E-823D-14597B1B24F7}" dt="2022-12-06T21:41:45.829" v="197"/>
          <ac:spMkLst>
            <pc:docMk/>
            <pc:sldMk cId="3533360879" sldId="264"/>
            <ac:spMk id="3" creationId="{00000000-0000-0000-0000-000000000000}"/>
          </ac:spMkLst>
        </pc:spChg>
        <pc:spChg chg="add mod">
          <ac:chgData name="Patil, Yash" userId="S::yrpatil@wpi.edu::64520cf9-3b3a-472d-800e-cd4caa76fdad" providerId="AD" clId="Web-{862C18EC-11EF-EF3E-823D-14597B1B24F7}" dt="2022-12-06T21:42:29.924" v="199" actId="20577"/>
          <ac:spMkLst>
            <pc:docMk/>
            <pc:sldMk cId="3533360879" sldId="264"/>
            <ac:spMk id="5" creationId="{1388997B-0861-928B-D42A-3271B43DA232}"/>
          </ac:spMkLst>
        </pc:spChg>
        <pc:picChg chg="add mod">
          <ac:chgData name="Patil, Yash" userId="S::yrpatil@wpi.edu::64520cf9-3b3a-472d-800e-cd4caa76fdad" providerId="AD" clId="Web-{862C18EC-11EF-EF3E-823D-14597B1B24F7}" dt="2022-12-06T22:11:36.902" v="206" actId="1076"/>
          <ac:picMkLst>
            <pc:docMk/>
            <pc:sldMk cId="3533360879" sldId="264"/>
            <ac:picMk id="2" creationId="{C38ABF89-F2D1-218E-6354-1935EA79806D}"/>
          </ac:picMkLst>
        </pc:picChg>
        <pc:picChg chg="add mod">
          <ac:chgData name="Patil, Yash" userId="S::yrpatil@wpi.edu::64520cf9-3b3a-472d-800e-cd4caa76fdad" providerId="AD" clId="Web-{862C18EC-11EF-EF3E-823D-14597B1B24F7}" dt="2022-12-06T22:11:51.934" v="209" actId="14100"/>
          <ac:picMkLst>
            <pc:docMk/>
            <pc:sldMk cId="3533360879" sldId="264"/>
            <ac:picMk id="8" creationId="{709E44BF-0F31-6358-F245-E9F4FF23B812}"/>
          </ac:picMkLst>
        </pc:picChg>
      </pc:sldChg>
      <pc:sldChg chg="modSp">
        <pc:chgData name="Patil, Yash" userId="S::yrpatil@wpi.edu::64520cf9-3b3a-472d-800e-cd4caa76fdad" providerId="AD" clId="Web-{862C18EC-11EF-EF3E-823D-14597B1B24F7}" dt="2022-12-06T21:42:15.643" v="198"/>
        <pc:sldMkLst>
          <pc:docMk/>
          <pc:sldMk cId="781201490" sldId="327"/>
        </pc:sldMkLst>
        <pc:spChg chg="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781201490" sldId="327"/>
            <ac:spMk id="4" creationId="{00000000-0000-0000-0000-000000000000}"/>
          </ac:spMkLst>
        </pc:spChg>
      </pc:sldChg>
      <pc:sldChg chg="addSp modSp">
        <pc:chgData name="Patil, Yash" userId="S::yrpatil@wpi.edu::64520cf9-3b3a-472d-800e-cd4caa76fdad" providerId="AD" clId="Web-{862C18EC-11EF-EF3E-823D-14597B1B24F7}" dt="2022-12-06T21:42:15.643" v="198"/>
        <pc:sldMkLst>
          <pc:docMk/>
          <pc:sldMk cId="1603999281" sldId="329"/>
        </pc:sldMkLst>
        <pc:spChg chg="add 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1603999281" sldId="329"/>
            <ac:spMk id="2" creationId="{072397A7-3994-F27F-1E0D-67508B0779BB}"/>
          </ac:spMkLst>
        </pc:spChg>
      </pc:sldChg>
      <pc:sldChg chg="addSp modSp">
        <pc:chgData name="Patil, Yash" userId="S::yrpatil@wpi.edu::64520cf9-3b3a-472d-800e-cd4caa76fdad" providerId="AD" clId="Web-{862C18EC-11EF-EF3E-823D-14597B1B24F7}" dt="2022-12-06T21:42:15.643" v="198"/>
        <pc:sldMkLst>
          <pc:docMk/>
          <pc:sldMk cId="693218538" sldId="330"/>
        </pc:sldMkLst>
        <pc:spChg chg="add 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693218538" sldId="330"/>
            <ac:spMk id="2" creationId="{30FA1D50-6AD9-91F1-1DE1-0A7A271451C5}"/>
          </ac:spMkLst>
        </pc:spChg>
      </pc:sldChg>
      <pc:sldChg chg="addSp modSp">
        <pc:chgData name="Patil, Yash" userId="S::yrpatil@wpi.edu::64520cf9-3b3a-472d-800e-cd4caa76fdad" providerId="AD" clId="Web-{862C18EC-11EF-EF3E-823D-14597B1B24F7}" dt="2022-12-06T21:42:15.643" v="198"/>
        <pc:sldMkLst>
          <pc:docMk/>
          <pc:sldMk cId="3807350728" sldId="331"/>
        </pc:sldMkLst>
        <pc:spChg chg="add 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k cId="3807350728" sldId="331"/>
            <ac:spMk id="2" creationId="{D90D1002-A17F-F64C-1D23-940C3EA279BC}"/>
          </ac:spMkLst>
        </pc:spChg>
      </pc:sldChg>
      <pc:sldMasterChg chg="modSp mod modSldLayout">
        <pc:chgData name="Patil, Yash" userId="S::yrpatil@wpi.edu::64520cf9-3b3a-472d-800e-cd4caa76fdad" providerId="AD" clId="Web-{862C18EC-11EF-EF3E-823D-14597B1B24F7}" dt="2022-12-06T21:42:15.643" v="198"/>
        <pc:sldMasterMkLst>
          <pc:docMk/>
          <pc:sldMasterMk cId="0" sldId="2147483660"/>
        </pc:sldMasterMkLst>
        <pc:spChg chg="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asterMk cId="0" sldId="2147483660"/>
            <ac:spMk id="13" creationId="{00000000-0000-0000-0000-000000000000}"/>
          </ac:spMkLst>
        </pc:spChg>
        <pc:sldLayoutChg chg="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0" sldId="2147483661"/>
          </pc:sldLayoutMkLst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0" sldId="2147483663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0" sldId="2147483663"/>
              <ac:spMk id="9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0" sldId="2147483664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0" sldId="2147483664"/>
              <ac:spMk id="6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0" sldId="2147483665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0" sldId="2147483665"/>
              <ac:spMk id="8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0" sldId="2147483666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0" sldId="2147483666"/>
              <ac:spMk id="4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0" sldId="2147483667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0" sldId="2147483667"/>
              <ac:spMk id="3" creationId="{00000000-0000-0000-0000-000000000000}"/>
            </ac:spMkLst>
          </pc:spChg>
        </pc:sldLayoutChg>
        <pc:sldLayoutChg chg="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3163066116" sldId="2147483682"/>
          </pc:sldLayoutMkLst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2935338392" sldId="2147483683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2935338392" sldId="2147483683"/>
              <ac:spMk id="8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4115709648" sldId="2147483695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4115709648" sldId="2147483695"/>
              <ac:spMk id="27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2272493763" sldId="2147483696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0" sldId="2147483660"/>
              <pc:sldLayoutMk cId="2272493763" sldId="2147483696"/>
              <ac:spMk id="4" creationId="{00000000-0000-0000-0000-000000000000}"/>
            </ac:spMkLst>
          </pc:spChg>
        </pc:sldLayoutChg>
        <pc:sldLayoutChg chg="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0" sldId="2147483660"/>
            <pc:sldLayoutMk cId="943259015" sldId="2147483708"/>
          </pc:sldLayoutMkLst>
        </pc:sldLayoutChg>
      </pc:sldMasterChg>
      <pc:sldMasterChg chg="modSp mod modSldLayout">
        <pc:chgData name="Patil, Yash" userId="S::yrpatil@wpi.edu::64520cf9-3b3a-472d-800e-cd4caa76fdad" providerId="AD" clId="Web-{862C18EC-11EF-EF3E-823D-14597B1B24F7}" dt="2022-12-06T21:42:15.643" v="198"/>
        <pc:sldMasterMkLst>
          <pc:docMk/>
          <pc:sldMasterMk cId="3436894326" sldId="2147483697"/>
        </pc:sldMasterMkLst>
        <pc:spChg chg="mod">
          <ac:chgData name="Patil, Yash" userId="S::yrpatil@wpi.edu::64520cf9-3b3a-472d-800e-cd4caa76fdad" providerId="AD" clId="Web-{862C18EC-11EF-EF3E-823D-14597B1B24F7}" dt="2022-12-06T21:42:15.643" v="198"/>
          <ac:spMkLst>
            <pc:docMk/>
            <pc:sldMasterMk cId="3436894326" sldId="2147483697"/>
            <ac:spMk id="13" creationId="{00000000-0000-0000-0000-000000000000}"/>
          </ac:spMkLst>
        </pc:spChg>
        <pc:sldLayoutChg chg="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3806064179" sldId="2147483698"/>
          </pc:sldLayoutMkLst>
        </pc:sldLayoutChg>
        <pc:sldLayoutChg chg="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3017159640" sldId="2147483699"/>
          </pc:sldLayoutMkLst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1623213315" sldId="2147483700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1623213315" sldId="2147483700"/>
              <ac:spMk id="8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3973370439" sldId="2147483701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3973370439" sldId="2147483701"/>
              <ac:spMk id="27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3245494502" sldId="2147483702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3245494502" sldId="2147483702"/>
              <ac:spMk id="6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992020425" sldId="2147483703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992020425" sldId="2147483703"/>
              <ac:spMk id="8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280741694" sldId="2147483704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280741694" sldId="2147483704"/>
              <ac:spMk id="4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296106249" sldId="2147483705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296106249" sldId="2147483705"/>
              <ac:spMk id="3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4286045822" sldId="2147483706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4286045822" sldId="2147483706"/>
              <ac:spMk id="8" creationId="{00000000-0000-0000-0000-000000000000}"/>
            </ac:spMkLst>
          </pc:spChg>
        </pc:sldLayoutChg>
        <pc:sldLayoutChg chg="modSp 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1827920789" sldId="2147483707"/>
          </pc:sldLayoutMkLst>
          <pc:spChg chg="mod">
            <ac:chgData name="Patil, Yash" userId="S::yrpatil@wpi.edu::64520cf9-3b3a-472d-800e-cd4caa76fdad" providerId="AD" clId="Web-{862C18EC-11EF-EF3E-823D-14597B1B24F7}" dt="2022-12-06T21:42:15.643" v="198"/>
            <ac:spMkLst>
              <pc:docMk/>
              <pc:sldMasterMk cId="3436894326" sldId="2147483697"/>
              <pc:sldLayoutMk cId="1827920789" sldId="2147483707"/>
              <ac:spMk id="4" creationId="{00000000-0000-0000-0000-000000000000}"/>
            </ac:spMkLst>
          </pc:spChg>
        </pc:sldLayoutChg>
        <pc:sldLayoutChg chg="mod">
          <pc:chgData name="Patil, Yash" userId="S::yrpatil@wpi.edu::64520cf9-3b3a-472d-800e-cd4caa76fdad" providerId="AD" clId="Web-{862C18EC-11EF-EF3E-823D-14597B1B24F7}" dt="2022-12-06T21:42:15.643" v="198"/>
          <pc:sldLayoutMkLst>
            <pc:docMk/>
            <pc:sldMasterMk cId="3436894326" sldId="2147483697"/>
            <pc:sldLayoutMk cId="1504187605" sldId="2147483709"/>
          </pc:sldLayoutMkLst>
        </pc:sldLayoutChg>
      </pc:sldMasterChg>
    </pc:docChg>
  </pc:docChgLst>
  <pc:docChgLst>
    <pc:chgData name="Patil, Yash" userId="64520cf9-3b3a-472d-800e-cd4caa76fdad" providerId="ADAL" clId="{2BD988EE-7076-4291-896E-07EB21E5A9E9}"/>
    <pc:docChg chg="modSld modShowInfo">
      <pc:chgData name="Patil, Yash" userId="64520cf9-3b3a-472d-800e-cd4caa76fdad" providerId="ADAL" clId="{2BD988EE-7076-4291-896E-07EB21E5A9E9}" dt="2022-12-06T22:47:06.266" v="24"/>
      <pc:docMkLst>
        <pc:docMk/>
      </pc:docMkLst>
      <pc:sldChg chg="modTransition">
        <pc:chgData name="Patil, Yash" userId="64520cf9-3b3a-472d-800e-cd4caa76fdad" providerId="ADAL" clId="{2BD988EE-7076-4291-896E-07EB21E5A9E9}" dt="2022-12-06T22:44:10.113" v="7"/>
        <pc:sldMkLst>
          <pc:docMk/>
          <pc:sldMk cId="4283092735" sldId="256"/>
        </pc:sldMkLst>
      </pc:sldChg>
      <pc:sldChg chg="modTransition">
        <pc:chgData name="Patil, Yash" userId="64520cf9-3b3a-472d-800e-cd4caa76fdad" providerId="ADAL" clId="{2BD988EE-7076-4291-896E-07EB21E5A9E9}" dt="2022-12-06T22:44:17.911" v="9"/>
        <pc:sldMkLst>
          <pc:docMk/>
          <pc:sldMk cId="564829500" sldId="259"/>
        </pc:sldMkLst>
      </pc:sldChg>
      <pc:sldChg chg="modTransition">
        <pc:chgData name="Patil, Yash" userId="64520cf9-3b3a-472d-800e-cd4caa76fdad" providerId="ADAL" clId="{2BD988EE-7076-4291-896E-07EB21E5A9E9}" dt="2022-12-06T22:44:24.683" v="11"/>
        <pc:sldMkLst>
          <pc:docMk/>
          <pc:sldMk cId="3917341271" sldId="260"/>
        </pc:sldMkLst>
      </pc:sldChg>
      <pc:sldChg chg="modTransition">
        <pc:chgData name="Patil, Yash" userId="64520cf9-3b3a-472d-800e-cd4caa76fdad" providerId="ADAL" clId="{2BD988EE-7076-4291-896E-07EB21E5A9E9}" dt="2022-12-06T22:45:17.396" v="21"/>
        <pc:sldMkLst>
          <pc:docMk/>
          <pc:sldMk cId="4031557840" sldId="263"/>
        </pc:sldMkLst>
      </pc:sldChg>
      <pc:sldChg chg="modTransition">
        <pc:chgData name="Patil, Yash" userId="64520cf9-3b3a-472d-800e-cd4caa76fdad" providerId="ADAL" clId="{2BD988EE-7076-4291-896E-07EB21E5A9E9}" dt="2022-12-06T22:47:06.266" v="24"/>
        <pc:sldMkLst>
          <pc:docMk/>
          <pc:sldMk cId="3533360879" sldId="264"/>
        </pc:sldMkLst>
      </pc:sldChg>
      <pc:sldChg chg="modTransition">
        <pc:chgData name="Patil, Yash" userId="64520cf9-3b3a-472d-800e-cd4caa76fdad" providerId="ADAL" clId="{2BD988EE-7076-4291-896E-07EB21E5A9E9}" dt="2022-12-06T22:43:38.173" v="5"/>
        <pc:sldMkLst>
          <pc:docMk/>
          <pc:sldMk cId="1766194346" sldId="309"/>
        </pc:sldMkLst>
      </pc:sldChg>
      <pc:sldChg chg="modTransition">
        <pc:chgData name="Patil, Yash" userId="64520cf9-3b3a-472d-800e-cd4caa76fdad" providerId="ADAL" clId="{2BD988EE-7076-4291-896E-07EB21E5A9E9}" dt="2022-12-06T22:45:01.276" v="17"/>
        <pc:sldMkLst>
          <pc:docMk/>
          <pc:sldMk cId="781201490" sldId="327"/>
        </pc:sldMkLst>
      </pc:sldChg>
      <pc:sldChg chg="modTransition">
        <pc:chgData name="Patil, Yash" userId="64520cf9-3b3a-472d-800e-cd4caa76fdad" providerId="ADAL" clId="{2BD988EE-7076-4291-896E-07EB21E5A9E9}" dt="2022-12-06T22:44:33.202" v="13"/>
        <pc:sldMkLst>
          <pc:docMk/>
          <pc:sldMk cId="1603999281" sldId="329"/>
        </pc:sldMkLst>
      </pc:sldChg>
      <pc:sldChg chg="modTransition">
        <pc:chgData name="Patil, Yash" userId="64520cf9-3b3a-472d-800e-cd4caa76fdad" providerId="ADAL" clId="{2BD988EE-7076-4291-896E-07EB21E5A9E9}" dt="2022-12-06T22:44:50.153" v="15"/>
        <pc:sldMkLst>
          <pc:docMk/>
          <pc:sldMk cId="3807350728" sldId="331"/>
        </pc:sldMkLst>
      </pc:sldChg>
      <pc:sldChg chg="modTransition">
        <pc:chgData name="Patil, Yash" userId="64520cf9-3b3a-472d-800e-cd4caa76fdad" providerId="ADAL" clId="{2BD988EE-7076-4291-896E-07EB21E5A9E9}" dt="2022-12-06T22:45:24.941" v="23"/>
        <pc:sldMkLst>
          <pc:docMk/>
          <pc:sldMk cId="1768548088" sldId="332"/>
        </pc:sldMkLst>
      </pc:sldChg>
    </pc:docChg>
  </pc:docChgLst>
  <pc:docChgLst>
    <pc:chgData name="Deshpande, Amey" userId="08de3aba-0046-4d43-ae80-b3011a0c138f" providerId="ADAL" clId="{F42FB229-D8E0-4C52-BCC5-1E91E2F2CCC2}"/>
    <pc:docChg chg="undo custSel delSld modSld">
      <pc:chgData name="Deshpande, Amey" userId="08de3aba-0046-4d43-ae80-b3011a0c138f" providerId="ADAL" clId="{F42FB229-D8E0-4C52-BCC5-1E91E2F2CCC2}" dt="2022-12-06T22:25:35.472" v="276" actId="20577"/>
      <pc:docMkLst>
        <pc:docMk/>
      </pc:docMkLst>
      <pc:sldChg chg="addSp delSp modSp mod">
        <pc:chgData name="Deshpande, Amey" userId="08de3aba-0046-4d43-ae80-b3011a0c138f" providerId="ADAL" clId="{F42FB229-D8E0-4C52-BCC5-1E91E2F2CCC2}" dt="2022-12-06T22:12:18.605" v="252" actId="14100"/>
        <pc:sldMkLst>
          <pc:docMk/>
          <pc:sldMk cId="4283092735" sldId="256"/>
        </pc:sldMkLst>
        <pc:spChg chg="mod">
          <ac:chgData name="Deshpande, Amey" userId="08de3aba-0046-4d43-ae80-b3011a0c138f" providerId="ADAL" clId="{F42FB229-D8E0-4C52-BCC5-1E91E2F2CCC2}" dt="2022-12-06T20:57:06.575" v="3" actId="2711"/>
          <ac:spMkLst>
            <pc:docMk/>
            <pc:sldMk cId="4283092735" sldId="256"/>
            <ac:spMk id="2" creationId="{00000000-0000-0000-0000-000000000000}"/>
          </ac:spMkLst>
        </pc:spChg>
        <pc:spChg chg="mod">
          <ac:chgData name="Deshpande, Amey" userId="08de3aba-0046-4d43-ae80-b3011a0c138f" providerId="ADAL" clId="{F42FB229-D8E0-4C52-BCC5-1E91E2F2CCC2}" dt="2022-12-06T20:58:09.416" v="18" actId="27636"/>
          <ac:spMkLst>
            <pc:docMk/>
            <pc:sldMk cId="4283092735" sldId="256"/>
            <ac:spMk id="3" creationId="{00000000-0000-0000-0000-000000000000}"/>
          </ac:spMkLst>
        </pc:spChg>
        <pc:spChg chg="add del mod">
          <ac:chgData name="Deshpande, Amey" userId="08de3aba-0046-4d43-ae80-b3011a0c138f" providerId="ADAL" clId="{F42FB229-D8E0-4C52-BCC5-1E91E2F2CCC2}" dt="2022-12-06T22:10:03.510" v="243" actId="478"/>
          <ac:spMkLst>
            <pc:docMk/>
            <pc:sldMk cId="4283092735" sldId="256"/>
            <ac:spMk id="4" creationId="{0822FECC-361F-D2A4-8FD9-A6F0E3554F0C}"/>
          </ac:spMkLst>
        </pc:spChg>
        <pc:picChg chg="mod">
          <ac:chgData name="Deshpande, Amey" userId="08de3aba-0046-4d43-ae80-b3011a0c138f" providerId="ADAL" clId="{F42FB229-D8E0-4C52-BCC5-1E91E2F2CCC2}" dt="2022-12-06T22:12:18.605" v="252" actId="14100"/>
          <ac:picMkLst>
            <pc:docMk/>
            <pc:sldMk cId="4283092735" sldId="256"/>
            <ac:picMk id="5" creationId="{944551B2-18FD-E686-C816-0307F6D88ACB}"/>
          </ac:picMkLst>
        </pc:picChg>
        <pc:picChg chg="add mod">
          <ac:chgData name="Deshpande, Amey" userId="08de3aba-0046-4d43-ae80-b3011a0c138f" providerId="ADAL" clId="{F42FB229-D8E0-4C52-BCC5-1E91E2F2CCC2}" dt="2022-12-06T22:10:46.578" v="250" actId="1076"/>
          <ac:picMkLst>
            <pc:docMk/>
            <pc:sldMk cId="4283092735" sldId="256"/>
            <ac:picMk id="6" creationId="{1A7E2B55-2FED-BF35-71DA-6894AA14EA24}"/>
          </ac:picMkLst>
        </pc:picChg>
      </pc:sldChg>
      <pc:sldChg chg="del">
        <pc:chgData name="Deshpande, Amey" userId="08de3aba-0046-4d43-ae80-b3011a0c138f" providerId="ADAL" clId="{F42FB229-D8E0-4C52-BCC5-1E91E2F2CCC2}" dt="2022-12-06T20:56:45.943" v="2" actId="47"/>
        <pc:sldMkLst>
          <pc:docMk/>
          <pc:sldMk cId="1322382369" sldId="258"/>
        </pc:sldMkLst>
      </pc:sldChg>
      <pc:sldChg chg="addSp delSp modSp mod">
        <pc:chgData name="Deshpande, Amey" userId="08de3aba-0046-4d43-ae80-b3011a0c138f" providerId="ADAL" clId="{F42FB229-D8E0-4C52-BCC5-1E91E2F2CCC2}" dt="2022-12-06T22:07:21.996" v="240" actId="13822"/>
        <pc:sldMkLst>
          <pc:docMk/>
          <pc:sldMk cId="564829500" sldId="259"/>
        </pc:sldMkLst>
        <pc:spChg chg="add mod">
          <ac:chgData name="Deshpande, Amey" userId="08de3aba-0046-4d43-ae80-b3011a0c138f" providerId="ADAL" clId="{F42FB229-D8E0-4C52-BCC5-1E91E2F2CCC2}" dt="2022-12-06T22:02:40.681" v="170" actId="20577"/>
          <ac:spMkLst>
            <pc:docMk/>
            <pc:sldMk cId="564829500" sldId="259"/>
            <ac:spMk id="3" creationId="{5F2AAA33-D384-C2DE-2B6A-06ED0A64E2A5}"/>
          </ac:spMkLst>
        </pc:spChg>
        <pc:spChg chg="add mod">
          <ac:chgData name="Deshpande, Amey" userId="08de3aba-0046-4d43-ae80-b3011a0c138f" providerId="ADAL" clId="{F42FB229-D8E0-4C52-BCC5-1E91E2F2CCC2}" dt="2022-12-06T22:03:14.169" v="206" actId="1076"/>
          <ac:spMkLst>
            <pc:docMk/>
            <pc:sldMk cId="564829500" sldId="259"/>
            <ac:spMk id="5" creationId="{139CFBDC-72C4-C2D4-9598-9DEDB4CF3C8D}"/>
          </ac:spMkLst>
        </pc:spChg>
        <pc:spChg chg="add mod">
          <ac:chgData name="Deshpande, Amey" userId="08de3aba-0046-4d43-ae80-b3011a0c138f" providerId="ADAL" clId="{F42FB229-D8E0-4C52-BCC5-1E91E2F2CCC2}" dt="2022-12-06T22:06:27.184" v="234" actId="1076"/>
          <ac:spMkLst>
            <pc:docMk/>
            <pc:sldMk cId="564829500" sldId="259"/>
            <ac:spMk id="6" creationId="{5294B3A7-8379-C831-F7B4-1469B305E468}"/>
          </ac:spMkLst>
        </pc:spChg>
        <pc:spChg chg="add mod">
          <ac:chgData name="Deshpande, Amey" userId="08de3aba-0046-4d43-ae80-b3011a0c138f" providerId="ADAL" clId="{F42FB229-D8E0-4C52-BCC5-1E91E2F2CCC2}" dt="2022-12-06T22:06:24.688" v="233" actId="1076"/>
          <ac:spMkLst>
            <pc:docMk/>
            <pc:sldMk cId="564829500" sldId="259"/>
            <ac:spMk id="7" creationId="{723DE8A6-16DC-0701-B6EB-9FDCA25D90E9}"/>
          </ac:spMkLst>
        </pc:spChg>
        <pc:spChg chg="add mod">
          <ac:chgData name="Deshpande, Amey" userId="08de3aba-0046-4d43-ae80-b3011a0c138f" providerId="ADAL" clId="{F42FB229-D8E0-4C52-BCC5-1E91E2F2CCC2}" dt="2022-12-06T22:06:22.535" v="232" actId="1076"/>
          <ac:spMkLst>
            <pc:docMk/>
            <pc:sldMk cId="564829500" sldId="259"/>
            <ac:spMk id="8" creationId="{55473E67-4117-91C5-D6AE-D3E89529AB10}"/>
          </ac:spMkLst>
        </pc:spChg>
        <pc:spChg chg="mod">
          <ac:chgData name="Deshpande, Amey" userId="08de3aba-0046-4d43-ae80-b3011a0c138f" providerId="ADAL" clId="{F42FB229-D8E0-4C52-BCC5-1E91E2F2CCC2}" dt="2022-12-06T22:04:01.765" v="226" actId="20577"/>
          <ac:spMkLst>
            <pc:docMk/>
            <pc:sldMk cId="564829500" sldId="259"/>
            <ac:spMk id="499719" creationId="{00000000-0000-0000-0000-000000000000}"/>
          </ac:spMkLst>
        </pc:spChg>
        <pc:cxnChg chg="add mod">
          <ac:chgData name="Deshpande, Amey" userId="08de3aba-0046-4d43-ae80-b3011a0c138f" providerId="ADAL" clId="{F42FB229-D8E0-4C52-BCC5-1E91E2F2CCC2}" dt="2022-12-06T22:05:47.509" v="228" actId="13822"/>
          <ac:cxnSpMkLst>
            <pc:docMk/>
            <pc:sldMk cId="564829500" sldId="259"/>
            <ac:cxnSpMk id="10" creationId="{84B66F9A-C988-3F93-2366-51C1686CEF99}"/>
          </ac:cxnSpMkLst>
        </pc:cxnChg>
        <pc:cxnChg chg="add del mod">
          <ac:chgData name="Deshpande, Amey" userId="08de3aba-0046-4d43-ae80-b3011a0c138f" providerId="ADAL" clId="{F42FB229-D8E0-4C52-BCC5-1E91E2F2CCC2}" dt="2022-12-06T22:06:15.706" v="230" actId="478"/>
          <ac:cxnSpMkLst>
            <pc:docMk/>
            <pc:sldMk cId="564829500" sldId="259"/>
            <ac:cxnSpMk id="12" creationId="{3C49D785-EE87-BEE7-EE6E-FB74AEF3A18D}"/>
          </ac:cxnSpMkLst>
        </pc:cxnChg>
        <pc:cxnChg chg="add mod">
          <ac:chgData name="Deshpande, Amey" userId="08de3aba-0046-4d43-ae80-b3011a0c138f" providerId="ADAL" clId="{F42FB229-D8E0-4C52-BCC5-1E91E2F2CCC2}" dt="2022-12-06T22:06:57.714" v="238" actId="13822"/>
          <ac:cxnSpMkLst>
            <pc:docMk/>
            <pc:sldMk cId="564829500" sldId="259"/>
            <ac:cxnSpMk id="16" creationId="{961A679A-5309-FF0E-EBE8-40FA88F74E90}"/>
          </ac:cxnSpMkLst>
        </pc:cxnChg>
        <pc:cxnChg chg="add mod">
          <ac:chgData name="Deshpande, Amey" userId="08de3aba-0046-4d43-ae80-b3011a0c138f" providerId="ADAL" clId="{F42FB229-D8E0-4C52-BCC5-1E91E2F2CCC2}" dt="2022-12-06T22:07:17.178" v="239" actId="13822"/>
          <ac:cxnSpMkLst>
            <pc:docMk/>
            <pc:sldMk cId="564829500" sldId="259"/>
            <ac:cxnSpMk id="18" creationId="{BEDD8582-EAAE-9C7E-C596-97ADE9226E38}"/>
          </ac:cxnSpMkLst>
        </pc:cxnChg>
        <pc:cxnChg chg="add mod">
          <ac:chgData name="Deshpande, Amey" userId="08de3aba-0046-4d43-ae80-b3011a0c138f" providerId="ADAL" clId="{F42FB229-D8E0-4C52-BCC5-1E91E2F2CCC2}" dt="2022-12-06T22:07:21.996" v="240" actId="13822"/>
          <ac:cxnSpMkLst>
            <pc:docMk/>
            <pc:sldMk cId="564829500" sldId="259"/>
            <ac:cxnSpMk id="20" creationId="{6D82DFED-E0F8-E371-33F3-5D967F5F9E8B}"/>
          </ac:cxnSpMkLst>
        </pc:cxnChg>
      </pc:sldChg>
      <pc:sldChg chg="del">
        <pc:chgData name="Deshpande, Amey" userId="08de3aba-0046-4d43-ae80-b3011a0c138f" providerId="ADAL" clId="{F42FB229-D8E0-4C52-BCC5-1E91E2F2CCC2}" dt="2022-12-06T20:56:38.862" v="0" actId="47"/>
        <pc:sldMkLst>
          <pc:docMk/>
          <pc:sldMk cId="3294088976" sldId="302"/>
        </pc:sldMkLst>
      </pc:sldChg>
      <pc:sldChg chg="del">
        <pc:chgData name="Deshpande, Amey" userId="08de3aba-0046-4d43-ae80-b3011a0c138f" providerId="ADAL" clId="{F42FB229-D8E0-4C52-BCC5-1E91E2F2CCC2}" dt="2022-12-06T20:56:44.102" v="1" actId="47"/>
        <pc:sldMkLst>
          <pc:docMk/>
          <pc:sldMk cId="2745669262" sldId="306"/>
        </pc:sldMkLst>
      </pc:sldChg>
      <pc:sldChg chg="modSp mod">
        <pc:chgData name="Deshpande, Amey" userId="08de3aba-0046-4d43-ae80-b3011a0c138f" providerId="ADAL" clId="{F42FB229-D8E0-4C52-BCC5-1E91E2F2CCC2}" dt="2022-12-06T22:25:35.472" v="276" actId="20577"/>
        <pc:sldMkLst>
          <pc:docMk/>
          <pc:sldMk cId="1768548088" sldId="332"/>
        </pc:sldMkLst>
        <pc:spChg chg="mod">
          <ac:chgData name="Deshpande, Amey" userId="08de3aba-0046-4d43-ae80-b3011a0c138f" providerId="ADAL" clId="{F42FB229-D8E0-4C52-BCC5-1E91E2F2CCC2}" dt="2022-12-06T22:25:35.472" v="276" actId="20577"/>
          <ac:spMkLst>
            <pc:docMk/>
            <pc:sldMk cId="1768548088" sldId="332"/>
            <ac:spMk id="3" creationId="{FC85EF91-B3B3-BEC3-536D-47E06D61FB4A}"/>
          </ac:spMkLst>
        </pc:spChg>
      </pc:sldChg>
    </pc:docChg>
  </pc:docChgLst>
  <pc:docChgLst>
    <pc:chgData name="Deshpande, Amey" userId="S::aadeshpande2@wpi.edu::08de3aba-0046-4d43-ae80-b3011a0c138f" providerId="AD" clId="Web-{B639EEC5-9F01-3462-CE4F-8481DEA937B6}"/>
    <pc:docChg chg="modSld">
      <pc:chgData name="Deshpande, Amey" userId="S::aadeshpande2@wpi.edu::08de3aba-0046-4d43-ae80-b3011a0c138f" providerId="AD" clId="Web-{B639EEC5-9F01-3462-CE4F-8481DEA937B6}" dt="2022-12-06T21:26:55.058" v="29" actId="20577"/>
      <pc:docMkLst>
        <pc:docMk/>
      </pc:docMkLst>
      <pc:sldChg chg="modSp">
        <pc:chgData name="Deshpande, Amey" userId="S::aadeshpande2@wpi.edu::08de3aba-0046-4d43-ae80-b3011a0c138f" providerId="AD" clId="Web-{B639EEC5-9F01-3462-CE4F-8481DEA937B6}" dt="2022-12-06T21:26:55.058" v="29" actId="20577"/>
        <pc:sldMkLst>
          <pc:docMk/>
          <pc:sldMk cId="564829500" sldId="259"/>
        </pc:sldMkLst>
        <pc:spChg chg="mod">
          <ac:chgData name="Deshpande, Amey" userId="S::aadeshpande2@wpi.edu::08de3aba-0046-4d43-ae80-b3011a0c138f" providerId="AD" clId="Web-{B639EEC5-9F01-3462-CE4F-8481DEA937B6}" dt="2022-12-06T21:26:55.058" v="29" actId="20577"/>
          <ac:spMkLst>
            <pc:docMk/>
            <pc:sldMk cId="564829500" sldId="259"/>
            <ac:spMk id="499719" creationId="{00000000-0000-0000-0000-000000000000}"/>
          </ac:spMkLst>
        </pc:spChg>
      </pc:sldChg>
    </pc:docChg>
  </pc:docChgLst>
  <pc:docChgLst>
    <pc:chgData name="Rane, Bhushan" userId="7e25da9f-0c29-4bf8-998f-ea073c1b624c" providerId="ADAL" clId="{BAEB9E30-7524-4579-85E3-B166FFAC7EC0}"/>
    <pc:docChg chg="undo custSel addSld delSld modSld modShowInfo">
      <pc:chgData name="Rane, Bhushan" userId="7e25da9f-0c29-4bf8-998f-ea073c1b624c" providerId="ADAL" clId="{BAEB9E30-7524-4579-85E3-B166FFAC7EC0}" dt="2022-12-06T23:39:00.014" v="419" actId="2744"/>
      <pc:docMkLst>
        <pc:docMk/>
      </pc:docMkLst>
      <pc:sldChg chg="addSp delSp modSp mod">
        <pc:chgData name="Rane, Bhushan" userId="7e25da9f-0c29-4bf8-998f-ea073c1b624c" providerId="ADAL" clId="{BAEB9E30-7524-4579-85E3-B166FFAC7EC0}" dt="2022-12-06T22:14:50.834" v="377" actId="113"/>
        <pc:sldMkLst>
          <pc:docMk/>
          <pc:sldMk cId="4283092735" sldId="256"/>
        </pc:sldMkLst>
        <pc:spChg chg="mod">
          <ac:chgData name="Rane, Bhushan" userId="7e25da9f-0c29-4bf8-998f-ea073c1b624c" providerId="ADAL" clId="{BAEB9E30-7524-4579-85E3-B166FFAC7EC0}" dt="2022-12-06T22:14:06.014" v="372" actId="1076"/>
          <ac:spMkLst>
            <pc:docMk/>
            <pc:sldMk cId="4283092735" sldId="256"/>
            <ac:spMk id="2" creationId="{00000000-0000-0000-0000-000000000000}"/>
          </ac:spMkLst>
        </pc:spChg>
        <pc:spChg chg="mod">
          <ac:chgData name="Rane, Bhushan" userId="7e25da9f-0c29-4bf8-998f-ea073c1b624c" providerId="ADAL" clId="{BAEB9E30-7524-4579-85E3-B166FFAC7EC0}" dt="2022-12-06T22:14:50.834" v="377" actId="113"/>
          <ac:spMkLst>
            <pc:docMk/>
            <pc:sldMk cId="4283092735" sldId="256"/>
            <ac:spMk id="3" creationId="{00000000-0000-0000-0000-000000000000}"/>
          </ac:spMkLst>
        </pc:spChg>
        <pc:picChg chg="add mod">
          <ac:chgData name="Rane, Bhushan" userId="7e25da9f-0c29-4bf8-998f-ea073c1b624c" providerId="ADAL" clId="{BAEB9E30-7524-4579-85E3-B166FFAC7EC0}" dt="2022-12-06T22:13:11.353" v="359" actId="1076"/>
          <ac:picMkLst>
            <pc:docMk/>
            <pc:sldMk cId="4283092735" sldId="256"/>
            <ac:picMk id="5" creationId="{944551B2-18FD-E686-C816-0307F6D88ACB}"/>
          </ac:picMkLst>
        </pc:picChg>
        <pc:picChg chg="del">
          <ac:chgData name="Rane, Bhushan" userId="7e25da9f-0c29-4bf8-998f-ea073c1b624c" providerId="ADAL" clId="{BAEB9E30-7524-4579-85E3-B166FFAC7EC0}" dt="2022-12-06T22:11:56.575" v="345" actId="478"/>
          <ac:picMkLst>
            <pc:docMk/>
            <pc:sldMk cId="4283092735" sldId="256"/>
            <ac:picMk id="6" creationId="{1A7E2B55-2FED-BF35-71DA-6894AA14EA24}"/>
          </ac:picMkLst>
        </pc:picChg>
      </pc:sldChg>
      <pc:sldChg chg="modSp mod modShow">
        <pc:chgData name="Rane, Bhushan" userId="7e25da9f-0c29-4bf8-998f-ea073c1b624c" providerId="ADAL" clId="{BAEB9E30-7524-4579-85E3-B166FFAC7EC0}" dt="2022-12-06T22:44:52.214" v="405" actId="729"/>
        <pc:sldMkLst>
          <pc:docMk/>
          <pc:sldMk cId="564829500" sldId="259"/>
        </pc:sldMkLst>
        <pc:spChg chg="mod">
          <ac:chgData name="Rane, Bhushan" userId="7e25da9f-0c29-4bf8-998f-ea073c1b624c" providerId="ADAL" clId="{BAEB9E30-7524-4579-85E3-B166FFAC7EC0}" dt="2022-12-06T22:01:52.203" v="326" actId="20577"/>
          <ac:spMkLst>
            <pc:docMk/>
            <pc:sldMk cId="564829500" sldId="259"/>
            <ac:spMk id="2" creationId="{00000000-0000-0000-0000-000000000000}"/>
          </ac:spMkLst>
        </pc:spChg>
        <pc:spChg chg="mod">
          <ac:chgData name="Rane, Bhushan" userId="7e25da9f-0c29-4bf8-998f-ea073c1b624c" providerId="ADAL" clId="{BAEB9E30-7524-4579-85E3-B166FFAC7EC0}" dt="2022-12-06T22:15:53.081" v="395" actId="1076"/>
          <ac:spMkLst>
            <pc:docMk/>
            <pc:sldMk cId="564829500" sldId="259"/>
            <ac:spMk id="3" creationId="{5F2AAA33-D384-C2DE-2B6A-06ED0A64E2A5}"/>
          </ac:spMkLst>
        </pc:spChg>
        <pc:spChg chg="mod">
          <ac:chgData name="Rane, Bhushan" userId="7e25da9f-0c29-4bf8-998f-ea073c1b624c" providerId="ADAL" clId="{BAEB9E30-7524-4579-85E3-B166FFAC7EC0}" dt="2022-12-06T21:37:05.527" v="89" actId="2711"/>
          <ac:spMkLst>
            <pc:docMk/>
            <pc:sldMk cId="564829500" sldId="259"/>
            <ac:spMk id="4" creationId="{00000000-0000-0000-0000-000000000000}"/>
          </ac:spMkLst>
        </pc:spChg>
        <pc:spChg chg="mod">
          <ac:chgData name="Rane, Bhushan" userId="7e25da9f-0c29-4bf8-998f-ea073c1b624c" providerId="ADAL" clId="{BAEB9E30-7524-4579-85E3-B166FFAC7EC0}" dt="2022-12-06T22:15:25.645" v="386" actId="14100"/>
          <ac:spMkLst>
            <pc:docMk/>
            <pc:sldMk cId="564829500" sldId="259"/>
            <ac:spMk id="5" creationId="{139CFBDC-72C4-C2D4-9598-9DEDB4CF3C8D}"/>
          </ac:spMkLst>
        </pc:spChg>
        <pc:spChg chg="mod">
          <ac:chgData name="Rane, Bhushan" userId="7e25da9f-0c29-4bf8-998f-ea073c1b624c" providerId="ADAL" clId="{BAEB9E30-7524-4579-85E3-B166FFAC7EC0}" dt="2022-12-06T22:15:15.118" v="382" actId="403"/>
          <ac:spMkLst>
            <pc:docMk/>
            <pc:sldMk cId="564829500" sldId="259"/>
            <ac:spMk id="6" creationId="{5294B3A7-8379-C831-F7B4-1469B305E468}"/>
          </ac:spMkLst>
        </pc:spChg>
        <pc:spChg chg="mod">
          <ac:chgData name="Rane, Bhushan" userId="7e25da9f-0c29-4bf8-998f-ea073c1b624c" providerId="ADAL" clId="{BAEB9E30-7524-4579-85E3-B166FFAC7EC0}" dt="2022-12-06T22:15:31.126" v="389" actId="113"/>
          <ac:spMkLst>
            <pc:docMk/>
            <pc:sldMk cId="564829500" sldId="259"/>
            <ac:spMk id="7" creationId="{723DE8A6-16DC-0701-B6EB-9FDCA25D90E9}"/>
          </ac:spMkLst>
        </pc:spChg>
        <pc:spChg chg="mod">
          <ac:chgData name="Rane, Bhushan" userId="7e25da9f-0c29-4bf8-998f-ea073c1b624c" providerId="ADAL" clId="{BAEB9E30-7524-4579-85E3-B166FFAC7EC0}" dt="2022-12-06T22:16:37.677" v="398" actId="1582"/>
          <ac:spMkLst>
            <pc:docMk/>
            <pc:sldMk cId="564829500" sldId="259"/>
            <ac:spMk id="8" creationId="{55473E67-4117-91C5-D6AE-D3E89529AB10}"/>
          </ac:spMkLst>
        </pc:spChg>
        <pc:spChg chg="mod">
          <ac:chgData name="Rane, Bhushan" userId="7e25da9f-0c29-4bf8-998f-ea073c1b624c" providerId="ADAL" clId="{BAEB9E30-7524-4579-85E3-B166FFAC7EC0}" dt="2022-12-06T21:38:31.449" v="104" actId="255"/>
          <ac:spMkLst>
            <pc:docMk/>
            <pc:sldMk cId="564829500" sldId="259"/>
            <ac:spMk id="499718" creationId="{00000000-0000-0000-0000-000000000000}"/>
          </ac:spMkLst>
        </pc:spChg>
        <pc:spChg chg="mod">
          <ac:chgData name="Rane, Bhushan" userId="7e25da9f-0c29-4bf8-998f-ea073c1b624c" providerId="ADAL" clId="{BAEB9E30-7524-4579-85E3-B166FFAC7EC0}" dt="2022-12-06T21:37:12.637" v="93" actId="6549"/>
          <ac:spMkLst>
            <pc:docMk/>
            <pc:sldMk cId="564829500" sldId="259"/>
            <ac:spMk id="499719" creationId="{00000000-0000-0000-0000-000000000000}"/>
          </ac:spMkLst>
        </pc:spChg>
        <pc:cxnChg chg="mod">
          <ac:chgData name="Rane, Bhushan" userId="7e25da9f-0c29-4bf8-998f-ea073c1b624c" providerId="ADAL" clId="{BAEB9E30-7524-4579-85E3-B166FFAC7EC0}" dt="2022-12-06T22:16:11.455" v="396" actId="1582"/>
          <ac:cxnSpMkLst>
            <pc:docMk/>
            <pc:sldMk cId="564829500" sldId="259"/>
            <ac:cxnSpMk id="10" creationId="{84B66F9A-C988-3F93-2366-51C1686CEF99}"/>
          </ac:cxnSpMkLst>
        </pc:cxnChg>
        <pc:cxnChg chg="mod">
          <ac:chgData name="Rane, Bhushan" userId="7e25da9f-0c29-4bf8-998f-ea073c1b624c" providerId="ADAL" clId="{BAEB9E30-7524-4579-85E3-B166FFAC7EC0}" dt="2022-12-06T22:16:11.455" v="396" actId="1582"/>
          <ac:cxnSpMkLst>
            <pc:docMk/>
            <pc:sldMk cId="564829500" sldId="259"/>
            <ac:cxnSpMk id="16" creationId="{961A679A-5309-FF0E-EBE8-40FA88F74E90}"/>
          </ac:cxnSpMkLst>
        </pc:cxnChg>
        <pc:cxnChg chg="mod">
          <ac:chgData name="Rane, Bhushan" userId="7e25da9f-0c29-4bf8-998f-ea073c1b624c" providerId="ADAL" clId="{BAEB9E30-7524-4579-85E3-B166FFAC7EC0}" dt="2022-12-06T22:16:11.455" v="396" actId="1582"/>
          <ac:cxnSpMkLst>
            <pc:docMk/>
            <pc:sldMk cId="564829500" sldId="259"/>
            <ac:cxnSpMk id="18" creationId="{BEDD8582-EAAE-9C7E-C596-97ADE9226E38}"/>
          </ac:cxnSpMkLst>
        </pc:cxnChg>
        <pc:cxnChg chg="mod">
          <ac:chgData name="Rane, Bhushan" userId="7e25da9f-0c29-4bf8-998f-ea073c1b624c" providerId="ADAL" clId="{BAEB9E30-7524-4579-85E3-B166FFAC7EC0}" dt="2022-12-06T22:16:11.455" v="396" actId="1582"/>
          <ac:cxnSpMkLst>
            <pc:docMk/>
            <pc:sldMk cId="564829500" sldId="259"/>
            <ac:cxnSpMk id="20" creationId="{6D82DFED-E0F8-E371-33F3-5D967F5F9E8B}"/>
          </ac:cxnSpMkLst>
        </pc:cxnChg>
      </pc:sldChg>
      <pc:sldChg chg="addSp delSp modSp mod modShow">
        <pc:chgData name="Rane, Bhushan" userId="7e25da9f-0c29-4bf8-998f-ea073c1b624c" providerId="ADAL" clId="{BAEB9E30-7524-4579-85E3-B166FFAC7EC0}" dt="2022-12-06T22:44:43.990" v="404" actId="729"/>
        <pc:sldMkLst>
          <pc:docMk/>
          <pc:sldMk cId="3917341271" sldId="260"/>
        </pc:sldMkLst>
        <pc:spChg chg="del">
          <ac:chgData name="Rane, Bhushan" userId="7e25da9f-0c29-4bf8-998f-ea073c1b624c" providerId="ADAL" clId="{BAEB9E30-7524-4579-85E3-B166FFAC7EC0}" dt="2022-12-06T21:37:23.871" v="98" actId="478"/>
          <ac:spMkLst>
            <pc:docMk/>
            <pc:sldMk cId="3917341271" sldId="260"/>
            <ac:spMk id="2" creationId="{00000000-0000-0000-0000-000000000000}"/>
          </ac:spMkLst>
        </pc:spChg>
        <pc:spChg chg="del">
          <ac:chgData name="Rane, Bhushan" userId="7e25da9f-0c29-4bf8-998f-ea073c1b624c" providerId="ADAL" clId="{BAEB9E30-7524-4579-85E3-B166FFAC7EC0}" dt="2022-12-06T22:02:03.747" v="327" actId="478"/>
          <ac:spMkLst>
            <pc:docMk/>
            <pc:sldMk cId="3917341271" sldId="260"/>
            <ac:spMk id="3" creationId="{7FF022ED-811C-3229-8FEA-8A7A89AA8279}"/>
          </ac:spMkLst>
        </pc:spChg>
        <pc:spChg chg="add del mod">
          <ac:chgData name="Rane, Bhushan" userId="7e25da9f-0c29-4bf8-998f-ea073c1b624c" providerId="ADAL" clId="{BAEB9E30-7524-4579-85E3-B166FFAC7EC0}" dt="2022-12-06T21:37:21.341" v="96" actId="478"/>
          <ac:spMkLst>
            <pc:docMk/>
            <pc:sldMk cId="3917341271" sldId="260"/>
            <ac:spMk id="4" creationId="{9A4F0927-B8C5-C0B2-0ED5-16B5C1BF67BE}"/>
          </ac:spMkLst>
        </pc:spChg>
        <pc:spChg chg="del">
          <ac:chgData name="Rane, Bhushan" userId="7e25da9f-0c29-4bf8-998f-ea073c1b624c" providerId="ADAL" clId="{BAEB9E30-7524-4579-85E3-B166FFAC7EC0}" dt="2022-12-06T21:37:18.900" v="94" actId="478"/>
          <ac:spMkLst>
            <pc:docMk/>
            <pc:sldMk cId="3917341271" sldId="260"/>
            <ac:spMk id="5" creationId="{00000000-0000-0000-0000-000000000000}"/>
          </ac:spMkLst>
        </pc:spChg>
        <pc:spChg chg="add del mod">
          <ac:chgData name="Rane, Bhushan" userId="7e25da9f-0c29-4bf8-998f-ea073c1b624c" providerId="ADAL" clId="{BAEB9E30-7524-4579-85E3-B166FFAC7EC0}" dt="2022-12-06T21:37:22.564" v="97" actId="478"/>
          <ac:spMkLst>
            <pc:docMk/>
            <pc:sldMk cId="3917341271" sldId="260"/>
            <ac:spMk id="8" creationId="{20A1A044-8EBF-68F5-ABD0-5AE5C8128A7F}"/>
          </ac:spMkLst>
        </pc:spChg>
        <pc:spChg chg="add mod">
          <ac:chgData name="Rane, Bhushan" userId="7e25da9f-0c29-4bf8-998f-ea073c1b624c" providerId="ADAL" clId="{BAEB9E30-7524-4579-85E3-B166FFAC7EC0}" dt="2022-12-06T21:43:28.643" v="185" actId="1076"/>
          <ac:spMkLst>
            <pc:docMk/>
            <pc:sldMk cId="3917341271" sldId="260"/>
            <ac:spMk id="11" creationId="{9F09192A-E9D4-44F7-AE20-82381AC9E189}"/>
          </ac:spMkLst>
        </pc:spChg>
        <pc:spChg chg="add del mod">
          <ac:chgData name="Rane, Bhushan" userId="7e25da9f-0c29-4bf8-998f-ea073c1b624c" providerId="ADAL" clId="{BAEB9E30-7524-4579-85E3-B166FFAC7EC0}" dt="2022-12-06T22:02:05.019" v="329"/>
          <ac:spMkLst>
            <pc:docMk/>
            <pc:sldMk cId="3917341271" sldId="260"/>
            <ac:spMk id="12" creationId="{289EF6CA-E212-9FAA-66D2-2816988F56C0}"/>
          </ac:spMkLst>
        </pc:spChg>
        <pc:spChg chg="add mod">
          <ac:chgData name="Rane, Bhushan" userId="7e25da9f-0c29-4bf8-998f-ea073c1b624c" providerId="ADAL" clId="{BAEB9E30-7524-4579-85E3-B166FFAC7EC0}" dt="2022-12-06T22:02:09.200" v="330"/>
          <ac:spMkLst>
            <pc:docMk/>
            <pc:sldMk cId="3917341271" sldId="260"/>
            <ac:spMk id="13" creationId="{463D6BA8-08CB-4628-3A80-857CDB5E5478}"/>
          </ac:spMkLst>
        </pc:spChg>
        <pc:spChg chg="mod">
          <ac:chgData name="Rane, Bhushan" userId="7e25da9f-0c29-4bf8-998f-ea073c1b624c" providerId="ADAL" clId="{BAEB9E30-7524-4579-85E3-B166FFAC7EC0}" dt="2022-12-06T21:38:37.006" v="105" actId="255"/>
          <ac:spMkLst>
            <pc:docMk/>
            <pc:sldMk cId="3917341271" sldId="260"/>
            <ac:spMk id="499718" creationId="{00000000-0000-0000-0000-000000000000}"/>
          </ac:spMkLst>
        </pc:spChg>
        <pc:spChg chg="del">
          <ac:chgData name="Rane, Bhushan" userId="7e25da9f-0c29-4bf8-998f-ea073c1b624c" providerId="ADAL" clId="{BAEB9E30-7524-4579-85E3-B166FFAC7EC0}" dt="2022-12-06T21:37:20.261" v="95" actId="478"/>
          <ac:spMkLst>
            <pc:docMk/>
            <pc:sldMk cId="3917341271" sldId="260"/>
            <ac:spMk id="499719" creationId="{00000000-0000-0000-0000-000000000000}"/>
          </ac:spMkLst>
        </pc:spChg>
        <pc:picChg chg="add mod">
          <ac:chgData name="Rane, Bhushan" userId="7e25da9f-0c29-4bf8-998f-ea073c1b624c" providerId="ADAL" clId="{BAEB9E30-7524-4579-85E3-B166FFAC7EC0}" dt="2022-12-06T21:47:40.972" v="315" actId="1038"/>
          <ac:picMkLst>
            <pc:docMk/>
            <pc:sldMk cId="3917341271" sldId="260"/>
            <ac:picMk id="10" creationId="{9356D3BB-1565-7EF0-7B5D-750849BF9A62}"/>
          </ac:picMkLst>
        </pc:picChg>
      </pc:sldChg>
      <pc:sldChg chg="addSp delSp modSp mod">
        <pc:chgData name="Rane, Bhushan" userId="7e25da9f-0c29-4bf8-998f-ea073c1b624c" providerId="ADAL" clId="{BAEB9E30-7524-4579-85E3-B166FFAC7EC0}" dt="2022-12-06T22:02:37.883" v="342"/>
        <pc:sldMkLst>
          <pc:docMk/>
          <pc:sldMk cId="4031557840" sldId="263"/>
        </pc:sldMkLst>
        <pc:spChg chg="del">
          <ac:chgData name="Rane, Bhushan" userId="7e25da9f-0c29-4bf8-998f-ea073c1b624c" providerId="ADAL" clId="{BAEB9E30-7524-4579-85E3-B166FFAC7EC0}" dt="2022-12-06T22:02:37.542" v="341" actId="478"/>
          <ac:spMkLst>
            <pc:docMk/>
            <pc:sldMk cId="4031557840" sldId="263"/>
            <ac:spMk id="2" creationId="{E659B590-1A41-73C2-AC5F-16388BB35A8B}"/>
          </ac:spMkLst>
        </pc:spChg>
        <pc:spChg chg="add mod">
          <ac:chgData name="Rane, Bhushan" userId="7e25da9f-0c29-4bf8-998f-ea073c1b624c" providerId="ADAL" clId="{BAEB9E30-7524-4579-85E3-B166FFAC7EC0}" dt="2022-12-06T22:02:37.883" v="342"/>
          <ac:spMkLst>
            <pc:docMk/>
            <pc:sldMk cId="4031557840" sldId="263"/>
            <ac:spMk id="3" creationId="{7BC50C66-AA93-DD4B-F3E6-0D8FCA800525}"/>
          </ac:spMkLst>
        </pc:spChg>
        <pc:spChg chg="del">
          <ac:chgData name="Rane, Bhushan" userId="7e25da9f-0c29-4bf8-998f-ea073c1b624c" providerId="ADAL" clId="{BAEB9E30-7524-4579-85E3-B166FFAC7EC0}" dt="2022-12-06T21:35:16.274" v="67" actId="478"/>
          <ac:spMkLst>
            <pc:docMk/>
            <pc:sldMk cId="4031557840" sldId="263"/>
            <ac:spMk id="4" creationId="{00000000-0000-0000-0000-000000000000}"/>
          </ac:spMkLst>
        </pc:spChg>
        <pc:spChg chg="mod">
          <ac:chgData name="Rane, Bhushan" userId="7e25da9f-0c29-4bf8-998f-ea073c1b624c" providerId="ADAL" clId="{BAEB9E30-7524-4579-85E3-B166FFAC7EC0}" dt="2022-12-06T21:36:12.944" v="77" actId="113"/>
          <ac:spMkLst>
            <pc:docMk/>
            <pc:sldMk cId="4031557840" sldId="263"/>
            <ac:spMk id="13" creationId="{3D7A0D2C-9A1F-C200-7864-CE742366B743}"/>
          </ac:spMkLst>
        </pc:spChg>
        <pc:spChg chg="mod">
          <ac:chgData name="Rane, Bhushan" userId="7e25da9f-0c29-4bf8-998f-ea073c1b624c" providerId="ADAL" clId="{BAEB9E30-7524-4579-85E3-B166FFAC7EC0}" dt="2022-12-06T21:36:17.069" v="78" actId="113"/>
          <ac:spMkLst>
            <pc:docMk/>
            <pc:sldMk cId="4031557840" sldId="263"/>
            <ac:spMk id="15" creationId="{8D5788BF-F3D2-93ED-6A13-133DE9A55F20}"/>
          </ac:spMkLst>
        </pc:spChg>
        <pc:spChg chg="mod">
          <ac:chgData name="Rane, Bhushan" userId="7e25da9f-0c29-4bf8-998f-ea073c1b624c" providerId="ADAL" clId="{BAEB9E30-7524-4579-85E3-B166FFAC7EC0}" dt="2022-12-06T21:36:08.695" v="75" actId="113"/>
          <ac:spMkLst>
            <pc:docMk/>
            <pc:sldMk cId="4031557840" sldId="263"/>
            <ac:spMk id="17" creationId="{AF10143E-5C82-3F14-55DB-1E676403543C}"/>
          </ac:spMkLst>
        </pc:spChg>
        <pc:spChg chg="mod">
          <ac:chgData name="Rane, Bhushan" userId="7e25da9f-0c29-4bf8-998f-ea073c1b624c" providerId="ADAL" clId="{BAEB9E30-7524-4579-85E3-B166FFAC7EC0}" dt="2022-12-06T21:36:10.794" v="76" actId="113"/>
          <ac:spMkLst>
            <pc:docMk/>
            <pc:sldMk cId="4031557840" sldId="263"/>
            <ac:spMk id="18" creationId="{664FFC40-E5F2-714E-234D-CEFB4B46CA99}"/>
          </ac:spMkLst>
        </pc:spChg>
        <pc:picChg chg="mod">
          <ac:chgData name="Rane, Bhushan" userId="7e25da9f-0c29-4bf8-998f-ea073c1b624c" providerId="ADAL" clId="{BAEB9E30-7524-4579-85E3-B166FFAC7EC0}" dt="2022-12-06T21:35:59.260" v="74" actId="1076"/>
          <ac:picMkLst>
            <pc:docMk/>
            <pc:sldMk cId="4031557840" sldId="263"/>
            <ac:picMk id="5" creationId="{A6168B7F-5AFB-2BAB-B165-91E38DCCEFBC}"/>
          </ac:picMkLst>
        </pc:picChg>
        <pc:picChg chg="mod">
          <ac:chgData name="Rane, Bhushan" userId="7e25da9f-0c29-4bf8-998f-ea073c1b624c" providerId="ADAL" clId="{BAEB9E30-7524-4579-85E3-B166FFAC7EC0}" dt="2022-12-06T21:36:21.689" v="79" actId="14100"/>
          <ac:picMkLst>
            <pc:docMk/>
            <pc:sldMk cId="4031557840" sldId="263"/>
            <ac:picMk id="6" creationId="{5B667733-71B7-B6E5-8D9C-5C19FE61F5A5}"/>
          </ac:picMkLst>
        </pc:picChg>
        <pc:picChg chg="mod">
          <ac:chgData name="Rane, Bhushan" userId="7e25da9f-0c29-4bf8-998f-ea073c1b624c" providerId="ADAL" clId="{BAEB9E30-7524-4579-85E3-B166FFAC7EC0}" dt="2022-12-06T21:36:30.277" v="81" actId="1076"/>
          <ac:picMkLst>
            <pc:docMk/>
            <pc:sldMk cId="4031557840" sldId="263"/>
            <ac:picMk id="7" creationId="{D1349A1A-B115-2440-95BF-22C1E0136AE0}"/>
          </ac:picMkLst>
        </pc:picChg>
        <pc:picChg chg="mod">
          <ac:chgData name="Rane, Bhushan" userId="7e25da9f-0c29-4bf8-998f-ea073c1b624c" providerId="ADAL" clId="{BAEB9E30-7524-4579-85E3-B166FFAC7EC0}" dt="2022-12-06T21:35:53.836" v="73" actId="1076"/>
          <ac:picMkLst>
            <pc:docMk/>
            <pc:sldMk cId="4031557840" sldId="263"/>
            <ac:picMk id="9" creationId="{D115CD55-8285-406C-8332-A7FF5B9B6652}"/>
          </ac:picMkLst>
        </pc:picChg>
      </pc:sldChg>
      <pc:sldChg chg="addSp delSp modSp mod">
        <pc:chgData name="Rane, Bhushan" userId="7e25da9f-0c29-4bf8-998f-ea073c1b624c" providerId="ADAL" clId="{BAEB9E30-7524-4579-85E3-B166FFAC7EC0}" dt="2022-12-06T22:02:34.122" v="340"/>
        <pc:sldMkLst>
          <pc:docMk/>
          <pc:sldMk cId="3533360879" sldId="264"/>
        </pc:sldMkLst>
        <pc:spChg chg="del">
          <ac:chgData name="Rane, Bhushan" userId="7e25da9f-0c29-4bf8-998f-ea073c1b624c" providerId="ADAL" clId="{BAEB9E30-7524-4579-85E3-B166FFAC7EC0}" dt="2022-12-06T22:02:33.431" v="339" actId="478"/>
          <ac:spMkLst>
            <pc:docMk/>
            <pc:sldMk cId="3533360879" sldId="264"/>
            <ac:spMk id="3" creationId="{00000000-0000-0000-0000-000000000000}"/>
          </ac:spMkLst>
        </pc:spChg>
        <pc:spChg chg="mod">
          <ac:chgData name="Rane, Bhushan" userId="7e25da9f-0c29-4bf8-998f-ea073c1b624c" providerId="ADAL" clId="{BAEB9E30-7524-4579-85E3-B166FFAC7EC0}" dt="2022-12-06T21:48:22.725" v="319" actId="255"/>
          <ac:spMkLst>
            <pc:docMk/>
            <pc:sldMk cId="3533360879" sldId="264"/>
            <ac:spMk id="5" creationId="{1388997B-0861-928B-D42A-3271B43DA232}"/>
          </ac:spMkLst>
        </pc:spChg>
        <pc:spChg chg="add mod">
          <ac:chgData name="Rane, Bhushan" userId="7e25da9f-0c29-4bf8-998f-ea073c1b624c" providerId="ADAL" clId="{BAEB9E30-7524-4579-85E3-B166FFAC7EC0}" dt="2022-12-06T22:02:34.122" v="340"/>
          <ac:spMkLst>
            <pc:docMk/>
            <pc:sldMk cId="3533360879" sldId="264"/>
            <ac:spMk id="6" creationId="{9080E882-EC8E-865E-7CF4-C9A2E28C66B8}"/>
          </ac:spMkLst>
        </pc:spChg>
      </pc:sldChg>
      <pc:sldChg chg="del">
        <pc:chgData name="Rane, Bhushan" userId="7e25da9f-0c29-4bf8-998f-ea073c1b624c" providerId="ADAL" clId="{BAEB9E30-7524-4579-85E3-B166FFAC7EC0}" dt="2022-12-06T21:36:44.913" v="87" actId="47"/>
        <pc:sldMkLst>
          <pc:docMk/>
          <pc:sldMk cId="456514264" sldId="266"/>
        </pc:sldMkLst>
      </pc:sldChg>
      <pc:sldChg chg="del">
        <pc:chgData name="Rane, Bhushan" userId="7e25da9f-0c29-4bf8-998f-ea073c1b624c" providerId="ADAL" clId="{BAEB9E30-7524-4579-85E3-B166FFAC7EC0}" dt="2022-12-06T21:36:44.041" v="86" actId="47"/>
        <pc:sldMkLst>
          <pc:docMk/>
          <pc:sldMk cId="3978472666" sldId="267"/>
        </pc:sldMkLst>
      </pc:sldChg>
      <pc:sldChg chg="del">
        <pc:chgData name="Rane, Bhushan" userId="7e25da9f-0c29-4bf8-998f-ea073c1b624c" providerId="ADAL" clId="{BAEB9E30-7524-4579-85E3-B166FFAC7EC0}" dt="2022-12-06T21:36:43.105" v="85" actId="47"/>
        <pc:sldMkLst>
          <pc:docMk/>
          <pc:sldMk cId="195598340" sldId="268"/>
        </pc:sldMkLst>
      </pc:sldChg>
      <pc:sldChg chg="del">
        <pc:chgData name="Rane, Bhushan" userId="7e25da9f-0c29-4bf8-998f-ea073c1b624c" providerId="ADAL" clId="{BAEB9E30-7524-4579-85E3-B166FFAC7EC0}" dt="2022-12-06T21:36:42.009" v="84" actId="47"/>
        <pc:sldMkLst>
          <pc:docMk/>
          <pc:sldMk cId="903579007" sldId="269"/>
        </pc:sldMkLst>
      </pc:sldChg>
      <pc:sldChg chg="del">
        <pc:chgData name="Rane, Bhushan" userId="7e25da9f-0c29-4bf8-998f-ea073c1b624c" providerId="ADAL" clId="{BAEB9E30-7524-4579-85E3-B166FFAC7EC0}" dt="2022-12-06T21:36:40.902" v="83" actId="47"/>
        <pc:sldMkLst>
          <pc:docMk/>
          <pc:sldMk cId="3109287708" sldId="270"/>
        </pc:sldMkLst>
      </pc:sldChg>
      <pc:sldChg chg="del">
        <pc:chgData name="Rane, Bhushan" userId="7e25da9f-0c29-4bf8-998f-ea073c1b624c" providerId="ADAL" clId="{BAEB9E30-7524-4579-85E3-B166FFAC7EC0}" dt="2022-12-06T21:36:36.747" v="82" actId="47"/>
        <pc:sldMkLst>
          <pc:docMk/>
          <pc:sldMk cId="3547490271" sldId="271"/>
        </pc:sldMkLst>
      </pc:sldChg>
      <pc:sldChg chg="del">
        <pc:chgData name="Rane, Bhushan" userId="7e25da9f-0c29-4bf8-998f-ea073c1b624c" providerId="ADAL" clId="{BAEB9E30-7524-4579-85E3-B166FFAC7EC0}" dt="2022-12-06T21:36:46.348" v="88" actId="47"/>
        <pc:sldMkLst>
          <pc:docMk/>
          <pc:sldMk cId="265966058" sldId="284"/>
        </pc:sldMkLst>
      </pc:sldChg>
      <pc:sldChg chg="addSp modSp mod modShow">
        <pc:chgData name="Rane, Bhushan" userId="7e25da9f-0c29-4bf8-998f-ea073c1b624c" providerId="ADAL" clId="{BAEB9E30-7524-4579-85E3-B166FFAC7EC0}" dt="2022-12-06T22:44:57.033" v="406" actId="729"/>
        <pc:sldMkLst>
          <pc:docMk/>
          <pc:sldMk cId="1766194346" sldId="309"/>
        </pc:sldMkLst>
        <pc:spChg chg="add mod">
          <ac:chgData name="Rane, Bhushan" userId="7e25da9f-0c29-4bf8-998f-ea073c1b624c" providerId="ADAL" clId="{BAEB9E30-7524-4579-85E3-B166FFAC7EC0}" dt="2022-12-06T21:34:58.328" v="66" actId="1076"/>
          <ac:spMkLst>
            <pc:docMk/>
            <pc:sldMk cId="1766194346" sldId="309"/>
            <ac:spMk id="2" creationId="{6D53544F-D741-96EF-504E-A1EA82DAA07D}"/>
          </ac:spMkLst>
        </pc:spChg>
      </pc:sldChg>
      <pc:sldChg chg="del">
        <pc:chgData name="Rane, Bhushan" userId="7e25da9f-0c29-4bf8-998f-ea073c1b624c" providerId="ADAL" clId="{BAEB9E30-7524-4579-85E3-B166FFAC7EC0}" dt="2022-12-06T21:33:46.344" v="30" actId="47"/>
        <pc:sldMkLst>
          <pc:docMk/>
          <pc:sldMk cId="3542426602" sldId="310"/>
        </pc:sldMkLst>
      </pc:sldChg>
      <pc:sldChg chg="del">
        <pc:chgData name="Rane, Bhushan" userId="7e25da9f-0c29-4bf8-998f-ea073c1b624c" providerId="ADAL" clId="{BAEB9E30-7524-4579-85E3-B166FFAC7EC0}" dt="2022-12-06T21:33:45.530" v="29" actId="47"/>
        <pc:sldMkLst>
          <pc:docMk/>
          <pc:sldMk cId="825021225" sldId="311"/>
        </pc:sldMkLst>
      </pc:sldChg>
      <pc:sldChg chg="del">
        <pc:chgData name="Rane, Bhushan" userId="7e25da9f-0c29-4bf8-998f-ea073c1b624c" providerId="ADAL" clId="{BAEB9E30-7524-4579-85E3-B166FFAC7EC0}" dt="2022-12-06T21:33:44.807" v="28" actId="47"/>
        <pc:sldMkLst>
          <pc:docMk/>
          <pc:sldMk cId="2374720939" sldId="312"/>
        </pc:sldMkLst>
      </pc:sldChg>
      <pc:sldChg chg="del">
        <pc:chgData name="Rane, Bhushan" userId="7e25da9f-0c29-4bf8-998f-ea073c1b624c" providerId="ADAL" clId="{BAEB9E30-7524-4579-85E3-B166FFAC7EC0}" dt="2022-12-06T21:33:44.130" v="27" actId="47"/>
        <pc:sldMkLst>
          <pc:docMk/>
          <pc:sldMk cId="2115572504" sldId="313"/>
        </pc:sldMkLst>
      </pc:sldChg>
      <pc:sldChg chg="del">
        <pc:chgData name="Rane, Bhushan" userId="7e25da9f-0c29-4bf8-998f-ea073c1b624c" providerId="ADAL" clId="{BAEB9E30-7524-4579-85E3-B166FFAC7EC0}" dt="2022-12-06T21:33:42.032" v="24" actId="47"/>
        <pc:sldMkLst>
          <pc:docMk/>
          <pc:sldMk cId="3331064790" sldId="316"/>
        </pc:sldMkLst>
      </pc:sldChg>
      <pc:sldChg chg="del">
        <pc:chgData name="Rane, Bhushan" userId="7e25da9f-0c29-4bf8-998f-ea073c1b624c" providerId="ADAL" clId="{BAEB9E30-7524-4579-85E3-B166FFAC7EC0}" dt="2022-12-06T21:33:41.494" v="23" actId="47"/>
        <pc:sldMkLst>
          <pc:docMk/>
          <pc:sldMk cId="4136855969" sldId="317"/>
        </pc:sldMkLst>
      </pc:sldChg>
      <pc:sldChg chg="del">
        <pc:chgData name="Rane, Bhushan" userId="7e25da9f-0c29-4bf8-998f-ea073c1b624c" providerId="ADAL" clId="{BAEB9E30-7524-4579-85E3-B166FFAC7EC0}" dt="2022-12-06T21:33:40.927" v="22" actId="47"/>
        <pc:sldMkLst>
          <pc:docMk/>
          <pc:sldMk cId="2527246535" sldId="318"/>
        </pc:sldMkLst>
      </pc:sldChg>
      <pc:sldChg chg="del">
        <pc:chgData name="Rane, Bhushan" userId="7e25da9f-0c29-4bf8-998f-ea073c1b624c" providerId="ADAL" clId="{BAEB9E30-7524-4579-85E3-B166FFAC7EC0}" dt="2022-12-06T21:33:40.400" v="21" actId="47"/>
        <pc:sldMkLst>
          <pc:docMk/>
          <pc:sldMk cId="3383971355" sldId="319"/>
        </pc:sldMkLst>
      </pc:sldChg>
      <pc:sldChg chg="del">
        <pc:chgData name="Rane, Bhushan" userId="7e25da9f-0c29-4bf8-998f-ea073c1b624c" providerId="ADAL" clId="{BAEB9E30-7524-4579-85E3-B166FFAC7EC0}" dt="2022-12-06T21:33:39.826" v="20" actId="47"/>
        <pc:sldMkLst>
          <pc:docMk/>
          <pc:sldMk cId="1560762499" sldId="320"/>
        </pc:sldMkLst>
      </pc:sldChg>
      <pc:sldChg chg="del">
        <pc:chgData name="Rane, Bhushan" userId="7e25da9f-0c29-4bf8-998f-ea073c1b624c" providerId="ADAL" clId="{BAEB9E30-7524-4579-85E3-B166FFAC7EC0}" dt="2022-12-06T21:33:39.257" v="19" actId="47"/>
        <pc:sldMkLst>
          <pc:docMk/>
          <pc:sldMk cId="823750864" sldId="321"/>
        </pc:sldMkLst>
      </pc:sldChg>
      <pc:sldChg chg="del">
        <pc:chgData name="Rane, Bhushan" userId="7e25da9f-0c29-4bf8-998f-ea073c1b624c" providerId="ADAL" clId="{BAEB9E30-7524-4579-85E3-B166FFAC7EC0}" dt="2022-12-06T21:33:38.548" v="18" actId="47"/>
        <pc:sldMkLst>
          <pc:docMk/>
          <pc:sldMk cId="4291852635" sldId="322"/>
        </pc:sldMkLst>
      </pc:sldChg>
      <pc:sldChg chg="del">
        <pc:chgData name="Rane, Bhushan" userId="7e25da9f-0c29-4bf8-998f-ea073c1b624c" providerId="ADAL" clId="{BAEB9E30-7524-4579-85E3-B166FFAC7EC0}" dt="2022-12-06T21:33:43.331" v="26" actId="47"/>
        <pc:sldMkLst>
          <pc:docMk/>
          <pc:sldMk cId="2822926742" sldId="323"/>
        </pc:sldMkLst>
      </pc:sldChg>
      <pc:sldChg chg="del">
        <pc:chgData name="Rane, Bhushan" userId="7e25da9f-0c29-4bf8-998f-ea073c1b624c" providerId="ADAL" clId="{BAEB9E30-7524-4579-85E3-B166FFAC7EC0}" dt="2022-12-06T21:33:42.637" v="25" actId="47"/>
        <pc:sldMkLst>
          <pc:docMk/>
          <pc:sldMk cId="3186158394" sldId="324"/>
        </pc:sldMkLst>
      </pc:sldChg>
      <pc:sldChg chg="del">
        <pc:chgData name="Rane, Bhushan" userId="7e25da9f-0c29-4bf8-998f-ea073c1b624c" providerId="ADAL" clId="{BAEB9E30-7524-4579-85E3-B166FFAC7EC0}" dt="2022-12-06T21:33:54.696" v="32" actId="47"/>
        <pc:sldMkLst>
          <pc:docMk/>
          <pc:sldMk cId="3239868348" sldId="325"/>
        </pc:sldMkLst>
      </pc:sldChg>
      <pc:sldChg chg="del">
        <pc:chgData name="Rane, Bhushan" userId="7e25da9f-0c29-4bf8-998f-ea073c1b624c" providerId="ADAL" clId="{BAEB9E30-7524-4579-85E3-B166FFAC7EC0}" dt="2022-12-06T21:33:53.704" v="31" actId="47"/>
        <pc:sldMkLst>
          <pc:docMk/>
          <pc:sldMk cId="726727505" sldId="326"/>
        </pc:sldMkLst>
      </pc:sldChg>
      <pc:sldChg chg="addSp delSp modSp mod">
        <pc:chgData name="Rane, Bhushan" userId="7e25da9f-0c29-4bf8-998f-ea073c1b624c" providerId="ADAL" clId="{BAEB9E30-7524-4579-85E3-B166FFAC7EC0}" dt="2022-12-06T22:02:27.714" v="338"/>
        <pc:sldMkLst>
          <pc:docMk/>
          <pc:sldMk cId="781201490" sldId="327"/>
        </pc:sldMkLst>
        <pc:spChg chg="del">
          <ac:chgData name="Rane, Bhushan" userId="7e25da9f-0c29-4bf8-998f-ea073c1b624c" providerId="ADAL" clId="{BAEB9E30-7524-4579-85E3-B166FFAC7EC0}" dt="2022-12-06T22:02:27.404" v="337" actId="478"/>
          <ac:spMkLst>
            <pc:docMk/>
            <pc:sldMk cId="781201490" sldId="327"/>
            <ac:spMk id="4" creationId="{00000000-0000-0000-0000-000000000000}"/>
          </ac:spMkLst>
        </pc:spChg>
        <pc:spChg chg="add mod">
          <ac:chgData name="Rane, Bhushan" userId="7e25da9f-0c29-4bf8-998f-ea073c1b624c" providerId="ADAL" clId="{BAEB9E30-7524-4579-85E3-B166FFAC7EC0}" dt="2022-12-06T22:02:27.714" v="338"/>
          <ac:spMkLst>
            <pc:docMk/>
            <pc:sldMk cId="781201490" sldId="327"/>
            <ac:spMk id="5" creationId="{B7EE2360-58AA-3032-CBFF-FB558E2A2AEE}"/>
          </ac:spMkLst>
        </pc:spChg>
        <pc:spChg chg="mod">
          <ac:chgData name="Rane, Bhushan" userId="7e25da9f-0c29-4bf8-998f-ea073c1b624c" providerId="ADAL" clId="{BAEB9E30-7524-4579-85E3-B166FFAC7EC0}" dt="2022-12-06T21:48:01.483" v="317" actId="20577"/>
          <ac:spMkLst>
            <pc:docMk/>
            <pc:sldMk cId="781201490" sldId="327"/>
            <ac:spMk id="18" creationId="{664FFC40-E5F2-714E-234D-CEFB4B46CA99}"/>
          </ac:spMkLst>
        </pc:spChg>
      </pc:sldChg>
      <pc:sldChg chg="new del">
        <pc:chgData name="Rane, Bhushan" userId="7e25da9f-0c29-4bf8-998f-ea073c1b624c" providerId="ADAL" clId="{BAEB9E30-7524-4579-85E3-B166FFAC7EC0}" dt="2022-12-06T21:38:56.775" v="109" actId="47"/>
        <pc:sldMkLst>
          <pc:docMk/>
          <pc:sldMk cId="2297961254" sldId="328"/>
        </pc:sldMkLst>
      </pc:sldChg>
      <pc:sldChg chg="addSp delSp modSp add mod modShow">
        <pc:chgData name="Rane, Bhushan" userId="7e25da9f-0c29-4bf8-998f-ea073c1b624c" providerId="ADAL" clId="{BAEB9E30-7524-4579-85E3-B166FFAC7EC0}" dt="2022-12-06T22:44:43.990" v="404" actId="729"/>
        <pc:sldMkLst>
          <pc:docMk/>
          <pc:sldMk cId="1603999281" sldId="329"/>
        </pc:sldMkLst>
        <pc:spChg chg="del">
          <ac:chgData name="Rane, Bhushan" userId="7e25da9f-0c29-4bf8-998f-ea073c1b624c" providerId="ADAL" clId="{BAEB9E30-7524-4579-85E3-B166FFAC7EC0}" dt="2022-12-06T22:02:12.785" v="331" actId="478"/>
          <ac:spMkLst>
            <pc:docMk/>
            <pc:sldMk cId="1603999281" sldId="329"/>
            <ac:spMk id="2" creationId="{072397A7-3994-F27F-1E0D-67508B0779BB}"/>
          </ac:spMkLst>
        </pc:spChg>
        <pc:spChg chg="add mod">
          <ac:chgData name="Rane, Bhushan" userId="7e25da9f-0c29-4bf8-998f-ea073c1b624c" providerId="ADAL" clId="{BAEB9E30-7524-4579-85E3-B166FFAC7EC0}" dt="2022-12-06T21:44:33.247" v="239" actId="20577"/>
          <ac:spMkLst>
            <pc:docMk/>
            <pc:sldMk cId="1603999281" sldId="329"/>
            <ac:spMk id="5" creationId="{D282F648-3969-BB0E-AA41-760B6D830A79}"/>
          </ac:spMkLst>
        </pc:spChg>
        <pc:spChg chg="add mod">
          <ac:chgData name="Rane, Bhushan" userId="7e25da9f-0c29-4bf8-998f-ea073c1b624c" providerId="ADAL" clId="{BAEB9E30-7524-4579-85E3-B166FFAC7EC0}" dt="2022-12-06T22:02:13.120" v="332"/>
          <ac:spMkLst>
            <pc:docMk/>
            <pc:sldMk cId="1603999281" sldId="329"/>
            <ac:spMk id="7" creationId="{2F8D4C34-7220-D4DD-577C-4E13B64CBED9}"/>
          </ac:spMkLst>
        </pc:spChg>
        <pc:picChg chg="add mod">
          <ac:chgData name="Rane, Bhushan" userId="7e25da9f-0c29-4bf8-998f-ea073c1b624c" providerId="ADAL" clId="{BAEB9E30-7524-4579-85E3-B166FFAC7EC0}" dt="2022-12-06T21:42:44.564" v="162" actId="1076"/>
          <ac:picMkLst>
            <pc:docMk/>
            <pc:sldMk cId="1603999281" sldId="329"/>
            <ac:picMk id="4" creationId="{9909D849-3BB9-BB1A-5FDB-C2F1A64CB5B2}"/>
          </ac:picMkLst>
        </pc:picChg>
      </pc:sldChg>
      <pc:sldChg chg="addSp delSp modSp add mod modShow">
        <pc:chgData name="Rane, Bhushan" userId="7e25da9f-0c29-4bf8-998f-ea073c1b624c" providerId="ADAL" clId="{BAEB9E30-7524-4579-85E3-B166FFAC7EC0}" dt="2022-12-06T22:44:43.990" v="404" actId="729"/>
        <pc:sldMkLst>
          <pc:docMk/>
          <pc:sldMk cId="693218538" sldId="330"/>
        </pc:sldMkLst>
        <pc:spChg chg="del">
          <ac:chgData name="Rane, Bhushan" userId="7e25da9f-0c29-4bf8-998f-ea073c1b624c" providerId="ADAL" clId="{BAEB9E30-7524-4579-85E3-B166FFAC7EC0}" dt="2022-12-06T22:02:16.170" v="333" actId="478"/>
          <ac:spMkLst>
            <pc:docMk/>
            <pc:sldMk cId="693218538" sldId="330"/>
            <ac:spMk id="2" creationId="{30FA1D50-6AD9-91F1-1DE1-0A7A271451C5}"/>
          </ac:spMkLst>
        </pc:spChg>
        <pc:spChg chg="add mod">
          <ac:chgData name="Rane, Bhushan" userId="7e25da9f-0c29-4bf8-998f-ea073c1b624c" providerId="ADAL" clId="{BAEB9E30-7524-4579-85E3-B166FFAC7EC0}" dt="2022-12-06T21:44:30.073" v="237" actId="20577"/>
          <ac:spMkLst>
            <pc:docMk/>
            <pc:sldMk cId="693218538" sldId="330"/>
            <ac:spMk id="5" creationId="{26E469CB-8DCF-0C23-B474-EC50A6214715}"/>
          </ac:spMkLst>
        </pc:spChg>
        <pc:spChg chg="add mod">
          <ac:chgData name="Rane, Bhushan" userId="7e25da9f-0c29-4bf8-998f-ea073c1b624c" providerId="ADAL" clId="{BAEB9E30-7524-4579-85E3-B166FFAC7EC0}" dt="2022-12-06T22:02:16.547" v="334"/>
          <ac:spMkLst>
            <pc:docMk/>
            <pc:sldMk cId="693218538" sldId="330"/>
            <ac:spMk id="7" creationId="{5DE32377-A31F-B3E4-B60B-83A6FAF78B87}"/>
          </ac:spMkLst>
        </pc:spChg>
        <pc:picChg chg="add mod">
          <ac:chgData name="Rane, Bhushan" userId="7e25da9f-0c29-4bf8-998f-ea073c1b624c" providerId="ADAL" clId="{BAEB9E30-7524-4579-85E3-B166FFAC7EC0}" dt="2022-12-06T21:44:12.061" v="193" actId="1076"/>
          <ac:picMkLst>
            <pc:docMk/>
            <pc:sldMk cId="693218538" sldId="330"/>
            <ac:picMk id="4" creationId="{8F914DC2-76EC-3DBE-46CF-8062BEF84D9F}"/>
          </ac:picMkLst>
        </pc:picChg>
      </pc:sldChg>
      <pc:sldChg chg="addSp delSp modSp add mod modShow">
        <pc:chgData name="Rane, Bhushan" userId="7e25da9f-0c29-4bf8-998f-ea073c1b624c" providerId="ADAL" clId="{BAEB9E30-7524-4579-85E3-B166FFAC7EC0}" dt="2022-12-06T22:44:43.990" v="404" actId="729"/>
        <pc:sldMkLst>
          <pc:docMk/>
          <pc:sldMk cId="3807350728" sldId="331"/>
        </pc:sldMkLst>
        <pc:spChg chg="del">
          <ac:chgData name="Rane, Bhushan" userId="7e25da9f-0c29-4bf8-998f-ea073c1b624c" providerId="ADAL" clId="{BAEB9E30-7524-4579-85E3-B166FFAC7EC0}" dt="2022-12-06T22:02:21.062" v="335" actId="478"/>
          <ac:spMkLst>
            <pc:docMk/>
            <pc:sldMk cId="3807350728" sldId="331"/>
            <ac:spMk id="2" creationId="{D90D1002-A17F-F64C-1D23-940C3EA279BC}"/>
          </ac:spMkLst>
        </pc:spChg>
        <pc:spChg chg="add mod">
          <ac:chgData name="Rane, Bhushan" userId="7e25da9f-0c29-4bf8-998f-ea073c1b624c" providerId="ADAL" clId="{BAEB9E30-7524-4579-85E3-B166FFAC7EC0}" dt="2022-12-06T21:45:27.438" v="300" actId="20577"/>
          <ac:spMkLst>
            <pc:docMk/>
            <pc:sldMk cId="3807350728" sldId="331"/>
            <ac:spMk id="5" creationId="{F2391BCC-4C0C-6669-38E3-5BE43264C91F}"/>
          </ac:spMkLst>
        </pc:spChg>
        <pc:spChg chg="add mod">
          <ac:chgData name="Rane, Bhushan" userId="7e25da9f-0c29-4bf8-998f-ea073c1b624c" providerId="ADAL" clId="{BAEB9E30-7524-4579-85E3-B166FFAC7EC0}" dt="2022-12-06T22:02:21.379" v="336"/>
          <ac:spMkLst>
            <pc:docMk/>
            <pc:sldMk cId="3807350728" sldId="331"/>
            <ac:spMk id="7" creationId="{8F13AA4F-DB20-0DA2-8086-F437B597709D}"/>
          </ac:spMkLst>
        </pc:spChg>
        <pc:picChg chg="add mod">
          <ac:chgData name="Rane, Bhushan" userId="7e25da9f-0c29-4bf8-998f-ea073c1b624c" providerId="ADAL" clId="{BAEB9E30-7524-4579-85E3-B166FFAC7EC0}" dt="2022-12-06T21:45:01.564" v="247" actId="1076"/>
          <ac:picMkLst>
            <pc:docMk/>
            <pc:sldMk cId="3807350728" sldId="331"/>
            <ac:picMk id="4" creationId="{51D506E7-F9C0-3E19-B16D-AFB12E574544}"/>
          </ac:picMkLst>
        </pc:picChg>
      </pc:sldChg>
      <pc:sldChg chg="addSp delSp modSp mod">
        <pc:chgData name="Rane, Bhushan" userId="7e25da9f-0c29-4bf8-998f-ea073c1b624c" providerId="ADAL" clId="{BAEB9E30-7524-4579-85E3-B166FFAC7EC0}" dt="2022-12-06T22:46:04.680" v="418" actId="20577"/>
        <pc:sldMkLst>
          <pc:docMk/>
          <pc:sldMk cId="1768548088" sldId="332"/>
        </pc:sldMkLst>
        <pc:spChg chg="del">
          <ac:chgData name="Rane, Bhushan" userId="7e25da9f-0c29-4bf8-998f-ea073c1b624c" providerId="ADAL" clId="{BAEB9E30-7524-4579-85E3-B166FFAC7EC0}" dt="2022-12-06T22:02:46.266" v="343" actId="478"/>
          <ac:spMkLst>
            <pc:docMk/>
            <pc:sldMk cId="1768548088" sldId="332"/>
            <ac:spMk id="2" creationId="{E659B590-1A41-73C2-AC5F-16388BB35A8B}"/>
          </ac:spMkLst>
        </pc:spChg>
        <pc:spChg chg="mod">
          <ac:chgData name="Rane, Bhushan" userId="7e25da9f-0c29-4bf8-998f-ea073c1b624c" providerId="ADAL" clId="{BAEB9E30-7524-4579-85E3-B166FFAC7EC0}" dt="2022-12-06T22:46:04.680" v="418" actId="20577"/>
          <ac:spMkLst>
            <pc:docMk/>
            <pc:sldMk cId="1768548088" sldId="332"/>
            <ac:spMk id="3" creationId="{FC85EF91-B3B3-BEC3-536D-47E06D61FB4A}"/>
          </ac:spMkLst>
        </pc:spChg>
        <pc:spChg chg="add mod">
          <ac:chgData name="Rane, Bhushan" userId="7e25da9f-0c29-4bf8-998f-ea073c1b624c" providerId="ADAL" clId="{BAEB9E30-7524-4579-85E3-B166FFAC7EC0}" dt="2022-12-06T22:02:46.534" v="344"/>
          <ac:spMkLst>
            <pc:docMk/>
            <pc:sldMk cId="1768548088" sldId="332"/>
            <ac:spMk id="4" creationId="{8F4898AF-2FB5-C9CF-E315-51473359EA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2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6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3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4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74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5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2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2E4EEC-242E-4699-A735-AC67A337252C}" type="slidenum">
              <a:rPr lang="en-US"/>
              <a:pPr/>
              <a:t>6</a:t>
            </a:fld>
            <a:endParaRPr lang="en-US"/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6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7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23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07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9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39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A5DE6D-E175-4148-9E10-6581D2914173}" type="slidenum">
              <a:rPr lang="en-US"/>
              <a:pPr/>
              <a:t>10</a:t>
            </a:fld>
            <a:endParaRPr lang="en-US"/>
          </a:p>
        </p:txBody>
      </p:sp>
      <p:sp>
        <p:nvSpPr>
          <p:cNvPr id="589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89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0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CS/DS 595 Fall-22  Team-9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CS/DS 595 Fall-22  Team-9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CS/DS 595 Fall-22  Team-9</a:t>
            </a:r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CS/DS 595 Fall-22  Team-9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CS/DS 595 Fall-22  Team-9</a:t>
            </a:r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CS/DS 595 Fall-22  Team-9</a:t>
            </a:r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CS/DS 595 Fall-22  Team-9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CS/DS 595 Fall-22  Team-9</a:t>
            </a:r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057400"/>
            <a:ext cx="11582400" cy="1415288"/>
          </a:xfrm>
          <a:solidFill>
            <a:srgbClr val="FFFFFF"/>
          </a:solidFill>
        </p:spPr>
        <p:txBody>
          <a:bodyPr/>
          <a:lstStyle/>
          <a:p>
            <a:r>
              <a:rPr lang="en-US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Deep Reinforcement Learning for Decision Making in Autonomous Driving 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83220"/>
            <a:ext cx="3810000" cy="2288097"/>
          </a:xfrm>
        </p:spPr>
        <p:txBody>
          <a:bodyPr>
            <a:normAutofit/>
          </a:bodyPr>
          <a:lstStyle/>
          <a:p>
            <a:r>
              <a:rPr lang="en-IN" i="0" err="1">
                <a:solidFill>
                  <a:schemeClr val="tx1"/>
                </a:solidFill>
                <a:effectLst/>
                <a:latin typeface="Arial"/>
                <a:ea typeface="Verdana"/>
              </a:rPr>
              <a:t>Amey</a:t>
            </a:r>
            <a:r>
              <a:rPr lang="en-IN">
                <a:solidFill>
                  <a:schemeClr val="tx1"/>
                </a:solidFill>
                <a:latin typeface="Arial"/>
                <a:ea typeface="Verdana"/>
              </a:rPr>
              <a:t> </a:t>
            </a:r>
            <a:r>
              <a:rPr lang="en-IN" i="0">
                <a:solidFill>
                  <a:schemeClr val="tx1"/>
                </a:solidFill>
                <a:effectLst/>
                <a:latin typeface="Arial"/>
                <a:ea typeface="Verdana"/>
              </a:rPr>
              <a:t>Deshpande</a:t>
            </a:r>
          </a:p>
          <a:p>
            <a:r>
              <a:rPr lang="en-IN" i="0">
                <a:solidFill>
                  <a:schemeClr val="tx1"/>
                </a:solidFill>
                <a:effectLst/>
                <a:latin typeface="Arial"/>
                <a:ea typeface="Verdana"/>
              </a:rPr>
              <a:t>Bhushan</a:t>
            </a:r>
            <a:r>
              <a:rPr lang="en-IN">
                <a:solidFill>
                  <a:schemeClr val="tx1"/>
                </a:solidFill>
                <a:latin typeface="Arial"/>
                <a:ea typeface="Verdana"/>
              </a:rPr>
              <a:t> </a:t>
            </a:r>
            <a:r>
              <a:rPr lang="en-IN" i="0">
                <a:solidFill>
                  <a:schemeClr val="tx1"/>
                </a:solidFill>
                <a:effectLst/>
                <a:latin typeface="Arial"/>
                <a:ea typeface="Verdana"/>
              </a:rPr>
              <a:t>Rane</a:t>
            </a:r>
          </a:p>
          <a:p>
            <a:r>
              <a:rPr lang="en-IN" i="0">
                <a:solidFill>
                  <a:schemeClr val="tx1"/>
                </a:solidFill>
                <a:effectLst/>
                <a:latin typeface="Arial"/>
                <a:ea typeface="Verdana"/>
              </a:rPr>
              <a:t>Denny </a:t>
            </a:r>
            <a:r>
              <a:rPr lang="en-IN" i="0" err="1">
                <a:solidFill>
                  <a:schemeClr val="tx1"/>
                </a:solidFill>
                <a:effectLst/>
                <a:latin typeface="Arial"/>
                <a:ea typeface="Verdana"/>
              </a:rPr>
              <a:t>Boby</a:t>
            </a:r>
            <a:endParaRPr lang="en-IN">
              <a:solidFill>
                <a:schemeClr val="tx1"/>
              </a:solidFill>
              <a:latin typeface="Arial"/>
              <a:ea typeface="Verdana"/>
            </a:endParaRPr>
          </a:p>
          <a:p>
            <a:r>
              <a:rPr lang="en-IN" i="0">
                <a:solidFill>
                  <a:schemeClr val="tx1"/>
                </a:solidFill>
                <a:effectLst/>
                <a:latin typeface="Arial"/>
                <a:ea typeface="Verdana"/>
              </a:rPr>
              <a:t>Yash</a:t>
            </a:r>
            <a:r>
              <a:rPr lang="en-IN">
                <a:solidFill>
                  <a:schemeClr val="tx1"/>
                </a:solidFill>
                <a:latin typeface="Arial"/>
                <a:ea typeface="Verdana"/>
              </a:rPr>
              <a:t> </a:t>
            </a:r>
            <a:r>
              <a:rPr lang="en-IN" i="0">
                <a:solidFill>
                  <a:schemeClr val="tx1"/>
                </a:solidFill>
                <a:effectLst/>
                <a:latin typeface="Arial"/>
                <a:ea typeface="Verdana"/>
              </a:rPr>
              <a:t>Patil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44551B2-18FD-E686-C816-0307F6D8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472688"/>
            <a:ext cx="7772400" cy="33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Conclusion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85EF91-B3B3-BEC3-536D-47E06D61FB4A}"/>
              </a:ext>
            </a:extLst>
          </p:cNvPr>
          <p:cNvSpPr txBox="1"/>
          <p:nvPr/>
        </p:nvSpPr>
        <p:spPr>
          <a:xfrm>
            <a:off x="609600" y="1444060"/>
            <a:ext cx="1083547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r>
              <a:rPr lang="en-US" sz="2000">
                <a:ea typeface="Verdana"/>
              </a:rPr>
              <a:t>We can see from the results that DQN learned at 2000 episodes and had a mean score of 90 after it learned. While DDDQN learned at 1300 episodes and had a mean score of 130.</a:t>
            </a: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r>
              <a:rPr lang="en-US" sz="2000">
                <a:ea typeface="Verdana"/>
              </a:rPr>
              <a:t>This aligns with the hypothesis that DDDQN is an improvement over DQN.</a:t>
            </a: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r>
              <a:rPr lang="en-US" sz="2000">
                <a:ea typeface="Verdana"/>
              </a:rPr>
              <a:t>DDPG was trained on continuous action-space so it took time for the agent to follow the lane.</a:t>
            </a: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r>
              <a:rPr lang="en-US" sz="2000">
                <a:ea typeface="Verdana"/>
              </a:rPr>
              <a:t>DDPG learned at 1200 episodes and had a mean score of 230 but we can't compare it with other algorithms because it was trained on continuous action space.</a:t>
            </a: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r>
              <a:rPr lang="en-US" sz="2000">
                <a:ea typeface="Verdana"/>
              </a:rPr>
              <a:t>PPO learned at 800 episodes and had a mean score of 180 which is much higher than DQN and  DDDQN.</a:t>
            </a: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endParaRPr lang="en-US" sz="2000">
              <a:ea typeface="Verdana"/>
            </a:endParaRP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endParaRPr lang="en-US" sz="2000">
              <a:ea typeface="Verdana"/>
            </a:endParaRPr>
          </a:p>
          <a:p>
            <a:pPr marL="285750" indent="-285750" algn="just">
              <a:spcBef>
                <a:spcPct val="0"/>
              </a:spcBef>
              <a:buFont typeface="Arial"/>
              <a:buChar char="•"/>
            </a:pPr>
            <a:endParaRPr lang="en-US" sz="2000">
              <a:ea typeface="Verdana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8F4898AF-2FB5-C9CF-E315-51473359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176854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53544F-D741-96EF-504E-A1EA82DAA07D}"/>
              </a:ext>
            </a:extLst>
          </p:cNvPr>
          <p:cNvSpPr txBox="1"/>
          <p:nvPr/>
        </p:nvSpPr>
        <p:spPr>
          <a:xfrm>
            <a:off x="2970962" y="2937886"/>
            <a:ext cx="6250075" cy="9822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766194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Introduction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971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Autonomous Driving is a promising technology to enhance road safety, ease road congestion, decrease fuel consumption, and free human driving</a:t>
            </a:r>
            <a:r>
              <a:rPr lang="en-US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.</a:t>
            </a:r>
          </a:p>
          <a:p>
            <a:endParaRPr lang="en-US"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AAA33-D384-C2DE-2B6A-06ED0A64E2A5}"/>
              </a:ext>
            </a:extLst>
          </p:cNvPr>
          <p:cNvSpPr/>
          <p:nvPr/>
        </p:nvSpPr>
        <p:spPr bwMode="auto">
          <a:xfrm>
            <a:off x="1146035" y="3431506"/>
            <a:ext cx="1679713" cy="99391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Perception</a:t>
            </a:r>
            <a:endParaRPr lang="en-IN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CFBDC-72C4-C2D4-9598-9DEDB4CF3C8D}"/>
              </a:ext>
            </a:extLst>
          </p:cNvPr>
          <p:cNvSpPr/>
          <p:nvPr/>
        </p:nvSpPr>
        <p:spPr bwMode="auto">
          <a:xfrm>
            <a:off x="3215308" y="3428998"/>
            <a:ext cx="1679713" cy="99391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n-lt"/>
              </a:rPr>
              <a:t>Prediction</a:t>
            </a:r>
            <a:endParaRPr lang="en-IN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94B3A7-8379-C831-F7B4-1469B305E468}"/>
              </a:ext>
            </a:extLst>
          </p:cNvPr>
          <p:cNvSpPr/>
          <p:nvPr/>
        </p:nvSpPr>
        <p:spPr bwMode="auto">
          <a:xfrm>
            <a:off x="5347526" y="3428997"/>
            <a:ext cx="1679714" cy="993913"/>
          </a:xfrm>
          <a:prstGeom prst="rect">
            <a:avLst/>
          </a:prstGeom>
          <a:solidFill>
            <a:schemeClr val="bg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n-lt"/>
              </a:rPr>
              <a:t>Decision</a:t>
            </a:r>
            <a:br>
              <a:rPr lang="en-US" sz="2000" b="1">
                <a:solidFill>
                  <a:schemeClr val="bg1"/>
                </a:solidFill>
                <a:latin typeface="+mn-lt"/>
              </a:rPr>
            </a:br>
            <a:r>
              <a:rPr lang="en-US" sz="2000" b="1">
                <a:solidFill>
                  <a:schemeClr val="bg1"/>
                </a:solidFill>
                <a:latin typeface="+mn-lt"/>
              </a:rPr>
              <a:t>Making</a:t>
            </a:r>
            <a:endParaRPr lang="en-IN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3DE8A6-16DC-0701-B6EB-9FDCA25D90E9}"/>
              </a:ext>
            </a:extLst>
          </p:cNvPr>
          <p:cNvSpPr/>
          <p:nvPr/>
        </p:nvSpPr>
        <p:spPr bwMode="auto">
          <a:xfrm>
            <a:off x="7416800" y="3428997"/>
            <a:ext cx="1451113" cy="99391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n-lt"/>
              </a:rPr>
              <a:t>Planning</a:t>
            </a:r>
            <a:endParaRPr lang="en-IN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473E67-4117-91C5-D6AE-D3E89529AB10}"/>
              </a:ext>
            </a:extLst>
          </p:cNvPr>
          <p:cNvSpPr/>
          <p:nvPr/>
        </p:nvSpPr>
        <p:spPr bwMode="auto">
          <a:xfrm>
            <a:off x="9320418" y="3428997"/>
            <a:ext cx="1451113" cy="993913"/>
          </a:xfrm>
          <a:prstGeom prst="rect">
            <a:avLst/>
          </a:prstGeom>
          <a:solidFill>
            <a:schemeClr val="accent2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Control</a:t>
            </a:r>
            <a:endParaRPr lang="en-IN" sz="2000" b="1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B66F9A-C988-3F93-2366-51C1686CEF9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825748" y="3925955"/>
            <a:ext cx="389560" cy="25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1A679A-5309-FF0E-EBE8-40FA88F74E9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895021" y="3925954"/>
            <a:ext cx="45250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DD8582-EAAE-9C7E-C596-97ADE9226E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7027240" y="3925954"/>
            <a:ext cx="3895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82DFED-E0F8-E371-33F3-5D967F5F9E8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8867913" y="3925954"/>
            <a:ext cx="4525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82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Methodology 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356D3BB-1565-7EF0-7B5D-750849BF9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2" y="2542292"/>
            <a:ext cx="11887200" cy="1729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09192A-E9D4-44F7-AE20-82381AC9E189}"/>
              </a:ext>
            </a:extLst>
          </p:cNvPr>
          <p:cNvSpPr txBox="1"/>
          <p:nvPr/>
        </p:nvSpPr>
        <p:spPr>
          <a:xfrm>
            <a:off x="264607" y="5706532"/>
            <a:ext cx="11662786" cy="652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Deep Q-Network (DQN)</a:t>
            </a: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463D6BA8-08CB-4628-3A80-857CDB5E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391734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Methodology 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9909D849-3BB9-BB1A-5FDB-C2F1A64CB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83098"/>
            <a:ext cx="11887200" cy="3373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82F648-3969-BB0E-AA41-760B6D830A79}"/>
              </a:ext>
            </a:extLst>
          </p:cNvPr>
          <p:cNvSpPr txBox="1"/>
          <p:nvPr/>
        </p:nvSpPr>
        <p:spPr>
          <a:xfrm>
            <a:off x="152400" y="5588464"/>
            <a:ext cx="11887200" cy="652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Dueling Double Deep Q-Network (DDDQN)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F8D4C34-7220-D4DD-577C-4E13B64CB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1603999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Methodology 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914DC2-76EC-3DBE-46CF-8062BEF8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39338"/>
            <a:ext cx="5029200" cy="4179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469CB-8DCF-0C23-B474-EC50A6214715}"/>
              </a:ext>
            </a:extLst>
          </p:cNvPr>
          <p:cNvSpPr txBox="1"/>
          <p:nvPr/>
        </p:nvSpPr>
        <p:spPr>
          <a:xfrm>
            <a:off x="152400" y="5588464"/>
            <a:ext cx="11887200" cy="652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Deep Deterministic Policy Gradient (DDPG)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DE32377-A31F-B3E4-B60B-83A6FAF7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69321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Methodology </a:t>
            </a:r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1D506E7-F9C0-3E19-B16D-AFB12E574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97796"/>
            <a:ext cx="7315200" cy="4062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391BCC-4C0C-6669-38E3-5BE43264C91F}"/>
              </a:ext>
            </a:extLst>
          </p:cNvPr>
          <p:cNvSpPr txBox="1"/>
          <p:nvPr/>
        </p:nvSpPr>
        <p:spPr>
          <a:xfrm>
            <a:off x="152400" y="5588464"/>
            <a:ext cx="11887200" cy="6522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Proximal Policy Optimization (PPO)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F13AA4F-DB20-0DA2-8086-F437B597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380735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Videos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949665-A290-0D59-800C-3294FBAF2943}"/>
              </a:ext>
            </a:extLst>
          </p:cNvPr>
          <p:cNvCxnSpPr/>
          <p:nvPr/>
        </p:nvCxnSpPr>
        <p:spPr>
          <a:xfrm>
            <a:off x="6143625" y="1304925"/>
            <a:ext cx="9525" cy="50387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DB9E9F-92CB-772C-F265-DF13B49B830A}"/>
              </a:ext>
            </a:extLst>
          </p:cNvPr>
          <p:cNvCxnSpPr/>
          <p:nvPr/>
        </p:nvCxnSpPr>
        <p:spPr>
          <a:xfrm>
            <a:off x="28575" y="3876675"/>
            <a:ext cx="1216342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7A0D2C-9A1F-C200-7864-CE742366B743}"/>
              </a:ext>
            </a:extLst>
          </p:cNvPr>
          <p:cNvSpPr txBox="1"/>
          <p:nvPr/>
        </p:nvSpPr>
        <p:spPr>
          <a:xfrm>
            <a:off x="541655" y="1383030"/>
            <a:ext cx="702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DQN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788BF-F3D2-93ED-6A13-133DE9A55F20}"/>
              </a:ext>
            </a:extLst>
          </p:cNvPr>
          <p:cNvSpPr txBox="1"/>
          <p:nvPr/>
        </p:nvSpPr>
        <p:spPr>
          <a:xfrm>
            <a:off x="542924" y="3937635"/>
            <a:ext cx="10422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DDDQN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0143E-5C82-3F14-55DB-1E676403543C}"/>
              </a:ext>
            </a:extLst>
          </p:cNvPr>
          <p:cNvSpPr txBox="1"/>
          <p:nvPr/>
        </p:nvSpPr>
        <p:spPr>
          <a:xfrm>
            <a:off x="6267449" y="3934460"/>
            <a:ext cx="6607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PPO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FFC40-E5F2-714E-234D-CEFB4B46CA99}"/>
              </a:ext>
            </a:extLst>
          </p:cNvPr>
          <p:cNvSpPr txBox="1"/>
          <p:nvPr/>
        </p:nvSpPr>
        <p:spPr>
          <a:xfrm>
            <a:off x="6267449" y="1383030"/>
            <a:ext cx="8418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DDPG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05B1FE-DC1C-2620-FB33-00C1B1B4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" y="1816100"/>
            <a:ext cx="5303520" cy="167132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8279F4B6-E80B-0D09-7A67-5746549B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25620"/>
            <a:ext cx="5344160" cy="168148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6ABE2B09-81BF-10FC-545D-068620A2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60" y="4326696"/>
            <a:ext cx="5435599" cy="1679327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BD99E22C-3926-4FA3-58A0-738C2BD0D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160" y="1815084"/>
            <a:ext cx="5374640" cy="1673352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7EE2360-58AA-3032-CBFF-FB558E2A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78120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/>
            </a:br>
            <a:r>
              <a:rPr lang="en-US">
                <a:latin typeface="Verdana"/>
                <a:ea typeface="Verdana"/>
              </a:rPr>
              <a:t>Break The Game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8ABF89-F2D1-218E-6354-1935EA798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452" y="1954817"/>
            <a:ext cx="6553200" cy="2008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8997B-0861-928B-D42A-3271B43DA232}"/>
              </a:ext>
            </a:extLst>
          </p:cNvPr>
          <p:cNvSpPr txBox="1"/>
          <p:nvPr/>
        </p:nvSpPr>
        <p:spPr>
          <a:xfrm>
            <a:off x="609600" y="1472656"/>
            <a:ext cx="10399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Verdana"/>
              </a:rPr>
              <a:t>Things always don’t go as planned, we were on time crunch and agent had other plans:</a:t>
            </a:r>
            <a:endParaRPr lang="en-GB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080E882-EC8E-865E-7CF4-C9A2E28C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709E44BF-0F31-6358-F245-E9F4FF23B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452" y="4131960"/>
            <a:ext cx="6553199" cy="20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6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/>
                <a:ea typeface="Verdana"/>
              </a:rPr>
              <a:t>Results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5" descr="DDDQN_mean_reward.png">
            <a:extLst>
              <a:ext uri="{FF2B5EF4-FFF2-40B4-BE49-F238E27FC236}">
                <a16:creationId xmlns:a16="http://schemas.microsoft.com/office/drawing/2014/main" id="{A6168B7F-5AFB-2BAB-B165-91E38DCC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906130"/>
            <a:ext cx="3200400" cy="2542296"/>
          </a:xfrm>
          <a:prstGeom prst="rect">
            <a:avLst/>
          </a:prstGeom>
        </p:spPr>
      </p:pic>
      <p:pic>
        <p:nvPicPr>
          <p:cNvPr id="6" name="Picture 6" descr="DDPG_mean_reward.png">
            <a:extLst>
              <a:ext uri="{FF2B5EF4-FFF2-40B4-BE49-F238E27FC236}">
                <a16:creationId xmlns:a16="http://schemas.microsoft.com/office/drawing/2014/main" id="{5B667733-71B7-B6E5-8D9C-5C19FE61F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525" y="1330868"/>
            <a:ext cx="3181349" cy="2500814"/>
          </a:xfrm>
          <a:prstGeom prst="rect">
            <a:avLst/>
          </a:prstGeom>
        </p:spPr>
      </p:pic>
      <p:pic>
        <p:nvPicPr>
          <p:cNvPr id="7" name="Picture 8" descr="DQN_mean_reward.png">
            <a:extLst>
              <a:ext uri="{FF2B5EF4-FFF2-40B4-BE49-F238E27FC236}">
                <a16:creationId xmlns:a16="http://schemas.microsoft.com/office/drawing/2014/main" id="{D1349A1A-B115-2440-95BF-22C1E0136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524" y="3898629"/>
            <a:ext cx="3200400" cy="2542296"/>
          </a:xfrm>
          <a:prstGeom prst="rect">
            <a:avLst/>
          </a:prstGeom>
        </p:spPr>
      </p:pic>
      <p:pic>
        <p:nvPicPr>
          <p:cNvPr id="9" name="Picture 9" descr="PPO_mean_reward.png">
            <a:extLst>
              <a:ext uri="{FF2B5EF4-FFF2-40B4-BE49-F238E27FC236}">
                <a16:creationId xmlns:a16="http://schemas.microsoft.com/office/drawing/2014/main" id="{D115CD55-8285-406C-8332-A7FF5B9B6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750" y="1378493"/>
            <a:ext cx="3124199" cy="25008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949665-A290-0D59-800C-3294FBAF2943}"/>
              </a:ext>
            </a:extLst>
          </p:cNvPr>
          <p:cNvCxnSpPr/>
          <p:nvPr/>
        </p:nvCxnSpPr>
        <p:spPr>
          <a:xfrm>
            <a:off x="6143625" y="1304925"/>
            <a:ext cx="9525" cy="503872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DB9E9F-92CB-772C-F265-DF13B49B830A}"/>
              </a:ext>
            </a:extLst>
          </p:cNvPr>
          <p:cNvCxnSpPr/>
          <p:nvPr/>
        </p:nvCxnSpPr>
        <p:spPr>
          <a:xfrm>
            <a:off x="28575" y="3876675"/>
            <a:ext cx="12163425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7A0D2C-9A1F-C200-7864-CE742366B743}"/>
              </a:ext>
            </a:extLst>
          </p:cNvPr>
          <p:cNvSpPr txBox="1"/>
          <p:nvPr/>
        </p:nvSpPr>
        <p:spPr>
          <a:xfrm>
            <a:off x="5438775" y="3486150"/>
            <a:ext cx="6607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PPO</a:t>
            </a:r>
            <a:endParaRPr lang="en-GB" sz="16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788BF-F3D2-93ED-6A13-133DE9A55F20}"/>
              </a:ext>
            </a:extLst>
          </p:cNvPr>
          <p:cNvSpPr txBox="1"/>
          <p:nvPr/>
        </p:nvSpPr>
        <p:spPr>
          <a:xfrm>
            <a:off x="5114924" y="3914775"/>
            <a:ext cx="104227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DDDQN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0143E-5C82-3F14-55DB-1E676403543C}"/>
              </a:ext>
            </a:extLst>
          </p:cNvPr>
          <p:cNvSpPr txBox="1"/>
          <p:nvPr/>
        </p:nvSpPr>
        <p:spPr>
          <a:xfrm>
            <a:off x="6315074" y="3924300"/>
            <a:ext cx="7024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DQN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FFC40-E5F2-714E-234D-CEFB4B46CA99}"/>
              </a:ext>
            </a:extLst>
          </p:cNvPr>
          <p:cNvSpPr txBox="1"/>
          <p:nvPr/>
        </p:nvSpPr>
        <p:spPr>
          <a:xfrm>
            <a:off x="6267449" y="3486150"/>
            <a:ext cx="84189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600" b="1">
                <a:ea typeface="Verdana"/>
              </a:rPr>
              <a:t>DDPG</a:t>
            </a:r>
            <a:endParaRPr lang="en-GB" sz="1600" b="1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7BC50C66-AA93-DD4B-F3E6-0D8FCA80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CS/DS 595 Fall-2022 Team 9</a:t>
            </a:r>
          </a:p>
        </p:txBody>
      </p:sp>
    </p:spTree>
    <p:extLst>
      <p:ext uri="{BB962C8B-B14F-4D97-AF65-F5344CB8AC3E}">
        <p14:creationId xmlns:p14="http://schemas.microsoft.com/office/powerpoint/2010/main" val="403155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Application>Microsoft Office PowerPoint</Application>
  <PresentationFormat>Widescreen</PresentationFormat>
  <Slides>11</Slides>
  <Notes>9</Notes>
  <HiddenSlides>6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WPI-White</vt:lpstr>
      <vt:lpstr>WPI_Gray</vt:lpstr>
      <vt:lpstr>Deep Reinforcement Learning for Decision Making in Autonomous Driving </vt:lpstr>
      <vt:lpstr>Introduction</vt:lpstr>
      <vt:lpstr>Methodology </vt:lpstr>
      <vt:lpstr>Methodology </vt:lpstr>
      <vt:lpstr>Methodology </vt:lpstr>
      <vt:lpstr>Methodology </vt:lpstr>
      <vt:lpstr>Videos</vt:lpstr>
      <vt:lpstr> Break The Game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revision>1</cp:revision>
  <dcterms:created xsi:type="dcterms:W3CDTF">2015-05-27T13:16:15Z</dcterms:created>
  <dcterms:modified xsi:type="dcterms:W3CDTF">2022-12-06T23:38:59Z</dcterms:modified>
</cp:coreProperties>
</file>